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9" r:id="rId4"/>
  </p:sldMasterIdLst>
  <p:notesMasterIdLst>
    <p:notesMasterId r:id="rId8"/>
  </p:notesMasterIdLst>
  <p:handoutMasterIdLst>
    <p:handoutMasterId r:id="rId9"/>
  </p:handoutMasterIdLst>
  <p:sldIdLst>
    <p:sldId id="288" r:id="rId5"/>
    <p:sldId id="781" r:id="rId6"/>
    <p:sldId id="78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9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A0BAF8-C8D0-48D2-B096-224A39893BF3}" v="8" dt="2021-02-01T22:16:20.825"/>
    <p1510:client id="{5D0FB5B1-835A-426D-8EB5-AAD659CD3D4D}" v="2" dt="2021-02-01T22:06:27.737"/>
    <p1510:client id="{CCB537A0-0E40-451C-920F-5F624B3DA996}" v="14" dt="2021-02-01T22:28:32.7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64" d="100"/>
          <a:sy n="64" d="100"/>
        </p:scale>
        <p:origin x="1116" y="60"/>
      </p:cViewPr>
      <p:guideLst>
        <p:guide orient="horz" pos="409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sher, Ricardo (MTO)" userId="dc2f605c-b0da-4b5b-8503-e58d5a4c3eba" providerId="ADAL" clId="{4CA0BAF8-C8D0-48D2-B096-224A39893BF3}"/>
    <pc:docChg chg="custSel addSld delSld modSld">
      <pc:chgData name="Fisher, Ricardo (MTO)" userId="dc2f605c-b0da-4b5b-8503-e58d5a4c3eba" providerId="ADAL" clId="{4CA0BAF8-C8D0-48D2-B096-224A39893BF3}" dt="2021-02-01T22:16:58.395" v="242" actId="2696"/>
      <pc:docMkLst>
        <pc:docMk/>
      </pc:docMkLst>
      <pc:sldChg chg="del">
        <pc:chgData name="Fisher, Ricardo (MTO)" userId="dc2f605c-b0da-4b5b-8503-e58d5a4c3eba" providerId="ADAL" clId="{4CA0BAF8-C8D0-48D2-B096-224A39893BF3}" dt="2021-02-01T22:16:55.232" v="172" actId="2696"/>
        <pc:sldMkLst>
          <pc:docMk/>
          <pc:sldMk cId="0" sldId="256"/>
        </pc:sldMkLst>
      </pc:sldChg>
      <pc:sldChg chg="del">
        <pc:chgData name="Fisher, Ricardo (MTO)" userId="dc2f605c-b0da-4b5b-8503-e58d5a4c3eba" providerId="ADAL" clId="{4CA0BAF8-C8D0-48D2-B096-224A39893BF3}" dt="2021-02-01T22:16:54.641" v="169" actId="2696"/>
        <pc:sldMkLst>
          <pc:docMk/>
          <pc:sldMk cId="957458812" sldId="257"/>
        </pc:sldMkLst>
      </pc:sldChg>
      <pc:sldChg chg="del">
        <pc:chgData name="Fisher, Ricardo (MTO)" userId="dc2f605c-b0da-4b5b-8503-e58d5a4c3eba" providerId="ADAL" clId="{4CA0BAF8-C8D0-48D2-B096-224A39893BF3}" dt="2021-02-01T22:16:56.901" v="207" actId="2696"/>
        <pc:sldMkLst>
          <pc:docMk/>
          <pc:sldMk cId="3620045703" sldId="258"/>
        </pc:sldMkLst>
      </pc:sldChg>
      <pc:sldChg chg="del">
        <pc:chgData name="Fisher, Ricardo (MTO)" userId="dc2f605c-b0da-4b5b-8503-e58d5a4c3eba" providerId="ADAL" clId="{4CA0BAF8-C8D0-48D2-B096-224A39893BF3}" dt="2021-02-01T22:16:55.336" v="175" actId="2696"/>
        <pc:sldMkLst>
          <pc:docMk/>
          <pc:sldMk cId="3967721201" sldId="260"/>
        </pc:sldMkLst>
      </pc:sldChg>
      <pc:sldChg chg="del">
        <pc:chgData name="Fisher, Ricardo (MTO)" userId="dc2f605c-b0da-4b5b-8503-e58d5a4c3eba" providerId="ADAL" clId="{4CA0BAF8-C8D0-48D2-B096-224A39893BF3}" dt="2021-02-01T22:16:55.575" v="185" actId="2696"/>
        <pc:sldMkLst>
          <pc:docMk/>
          <pc:sldMk cId="2619769576" sldId="281"/>
        </pc:sldMkLst>
      </pc:sldChg>
      <pc:sldChg chg="del">
        <pc:chgData name="Fisher, Ricardo (MTO)" userId="dc2f605c-b0da-4b5b-8503-e58d5a4c3eba" providerId="ADAL" clId="{4CA0BAF8-C8D0-48D2-B096-224A39893BF3}" dt="2021-02-01T22:16:55.473" v="180" actId="2696"/>
        <pc:sldMkLst>
          <pc:docMk/>
          <pc:sldMk cId="2243723869" sldId="285"/>
        </pc:sldMkLst>
      </pc:sldChg>
      <pc:sldChg chg="del">
        <pc:chgData name="Fisher, Ricardo (MTO)" userId="dc2f605c-b0da-4b5b-8503-e58d5a4c3eba" providerId="ADAL" clId="{4CA0BAF8-C8D0-48D2-B096-224A39893BF3}" dt="2021-02-01T22:16:55.600" v="187" actId="2696"/>
        <pc:sldMkLst>
          <pc:docMk/>
          <pc:sldMk cId="3024302961" sldId="286"/>
        </pc:sldMkLst>
      </pc:sldChg>
      <pc:sldChg chg="del">
        <pc:chgData name="Fisher, Ricardo (MTO)" userId="dc2f605c-b0da-4b5b-8503-e58d5a4c3eba" providerId="ADAL" clId="{4CA0BAF8-C8D0-48D2-B096-224A39893BF3}" dt="2021-02-01T22:16:55.652" v="190" actId="2696"/>
        <pc:sldMkLst>
          <pc:docMk/>
          <pc:sldMk cId="3721713236" sldId="287"/>
        </pc:sldMkLst>
      </pc:sldChg>
      <pc:sldChg chg="modSp">
        <pc:chgData name="Fisher, Ricardo (MTO)" userId="dc2f605c-b0da-4b5b-8503-e58d5a4c3eba" providerId="ADAL" clId="{4CA0BAF8-C8D0-48D2-B096-224A39893BF3}" dt="2021-02-01T22:15:35.430" v="161" actId="255"/>
        <pc:sldMkLst>
          <pc:docMk/>
          <pc:sldMk cId="3279817874" sldId="288"/>
        </pc:sldMkLst>
        <pc:spChg chg="mod">
          <ac:chgData name="Fisher, Ricardo (MTO)" userId="dc2f605c-b0da-4b5b-8503-e58d5a4c3eba" providerId="ADAL" clId="{4CA0BAF8-C8D0-48D2-B096-224A39893BF3}" dt="2021-02-01T22:11:59.462" v="46" actId="20577"/>
          <ac:spMkLst>
            <pc:docMk/>
            <pc:sldMk cId="3279817874" sldId="288"/>
            <ac:spMk id="2" creationId="{C05250F5-8E41-9743-8CDB-5A69CA8DBD50}"/>
          </ac:spMkLst>
        </pc:spChg>
        <pc:spChg chg="mod">
          <ac:chgData name="Fisher, Ricardo (MTO)" userId="dc2f605c-b0da-4b5b-8503-e58d5a4c3eba" providerId="ADAL" clId="{4CA0BAF8-C8D0-48D2-B096-224A39893BF3}" dt="2021-02-01T22:15:35.430" v="161" actId="255"/>
          <ac:spMkLst>
            <pc:docMk/>
            <pc:sldMk cId="3279817874" sldId="288"/>
            <ac:spMk id="3" creationId="{F4258C7F-DE6F-DA41-8058-81C7072B2F73}"/>
          </ac:spMkLst>
        </pc:spChg>
      </pc:sldChg>
      <pc:sldChg chg="del">
        <pc:chgData name="Fisher, Ricardo (MTO)" userId="dc2f605c-b0da-4b5b-8503-e58d5a4c3eba" providerId="ADAL" clId="{4CA0BAF8-C8D0-48D2-B096-224A39893BF3}" dt="2021-02-01T22:16:58.254" v="235" actId="2696"/>
        <pc:sldMkLst>
          <pc:docMk/>
          <pc:sldMk cId="614502320" sldId="289"/>
        </pc:sldMkLst>
      </pc:sldChg>
      <pc:sldChg chg="del">
        <pc:chgData name="Fisher, Ricardo (MTO)" userId="dc2f605c-b0da-4b5b-8503-e58d5a4c3eba" providerId="ADAL" clId="{4CA0BAF8-C8D0-48D2-B096-224A39893BF3}" dt="2021-02-01T22:16:58.319" v="237" actId="2696"/>
        <pc:sldMkLst>
          <pc:docMk/>
          <pc:sldMk cId="2270474727" sldId="290"/>
        </pc:sldMkLst>
      </pc:sldChg>
      <pc:sldChg chg="del">
        <pc:chgData name="Fisher, Ricardo (MTO)" userId="dc2f605c-b0da-4b5b-8503-e58d5a4c3eba" providerId="ADAL" clId="{4CA0BAF8-C8D0-48D2-B096-224A39893BF3}" dt="2021-02-01T22:16:58.355" v="239" actId="2696"/>
        <pc:sldMkLst>
          <pc:docMk/>
          <pc:sldMk cId="2360740754" sldId="291"/>
        </pc:sldMkLst>
      </pc:sldChg>
      <pc:sldChg chg="del">
        <pc:chgData name="Fisher, Ricardo (MTO)" userId="dc2f605c-b0da-4b5b-8503-e58d5a4c3eba" providerId="ADAL" clId="{4CA0BAF8-C8D0-48D2-B096-224A39893BF3}" dt="2021-02-01T22:16:58.369" v="240" actId="2696"/>
        <pc:sldMkLst>
          <pc:docMk/>
          <pc:sldMk cId="1728942244" sldId="292"/>
        </pc:sldMkLst>
      </pc:sldChg>
      <pc:sldChg chg="del">
        <pc:chgData name="Fisher, Ricardo (MTO)" userId="dc2f605c-b0da-4b5b-8503-e58d5a4c3eba" providerId="ADAL" clId="{4CA0BAF8-C8D0-48D2-B096-224A39893BF3}" dt="2021-02-01T22:16:58.392" v="241" actId="2696"/>
        <pc:sldMkLst>
          <pc:docMk/>
          <pc:sldMk cId="2301913097" sldId="293"/>
        </pc:sldMkLst>
      </pc:sldChg>
      <pc:sldChg chg="del">
        <pc:chgData name="Fisher, Ricardo (MTO)" userId="dc2f605c-b0da-4b5b-8503-e58d5a4c3eba" providerId="ADAL" clId="{4CA0BAF8-C8D0-48D2-B096-224A39893BF3}" dt="2021-02-01T22:16:58.083" v="224" actId="2696"/>
        <pc:sldMkLst>
          <pc:docMk/>
          <pc:sldMk cId="2036614718" sldId="295"/>
        </pc:sldMkLst>
      </pc:sldChg>
      <pc:sldChg chg="del">
        <pc:chgData name="Fisher, Ricardo (MTO)" userId="dc2f605c-b0da-4b5b-8503-e58d5a4c3eba" providerId="ADAL" clId="{4CA0BAF8-C8D0-48D2-B096-224A39893BF3}" dt="2021-02-01T22:16:54.673" v="170" actId="2696"/>
        <pc:sldMkLst>
          <pc:docMk/>
          <pc:sldMk cId="3346706898" sldId="296"/>
        </pc:sldMkLst>
      </pc:sldChg>
      <pc:sldChg chg="del">
        <pc:chgData name="Fisher, Ricardo (MTO)" userId="dc2f605c-b0da-4b5b-8503-e58d5a4c3eba" providerId="ADAL" clId="{4CA0BAF8-C8D0-48D2-B096-224A39893BF3}" dt="2021-02-01T22:16:55.174" v="171" actId="2696"/>
        <pc:sldMkLst>
          <pc:docMk/>
          <pc:sldMk cId="3908993355" sldId="297"/>
        </pc:sldMkLst>
      </pc:sldChg>
      <pc:sldChg chg="del">
        <pc:chgData name="Fisher, Ricardo (MTO)" userId="dc2f605c-b0da-4b5b-8503-e58d5a4c3eba" providerId="ADAL" clId="{4CA0BAF8-C8D0-48D2-B096-224A39893BF3}" dt="2021-02-01T22:16:57.848" v="215" actId="2696"/>
        <pc:sldMkLst>
          <pc:docMk/>
          <pc:sldMk cId="814961198" sldId="298"/>
        </pc:sldMkLst>
      </pc:sldChg>
      <pc:sldChg chg="del">
        <pc:chgData name="Fisher, Ricardo (MTO)" userId="dc2f605c-b0da-4b5b-8503-e58d5a4c3eba" providerId="ADAL" clId="{4CA0BAF8-C8D0-48D2-B096-224A39893BF3}" dt="2021-02-01T22:16:58.287" v="236" actId="2696"/>
        <pc:sldMkLst>
          <pc:docMk/>
          <pc:sldMk cId="3218477361" sldId="299"/>
        </pc:sldMkLst>
      </pc:sldChg>
      <pc:sldChg chg="del">
        <pc:chgData name="Fisher, Ricardo (MTO)" userId="dc2f605c-b0da-4b5b-8503-e58d5a4c3eba" providerId="ADAL" clId="{4CA0BAF8-C8D0-48D2-B096-224A39893BF3}" dt="2021-02-01T22:16:58.338" v="238" actId="2696"/>
        <pc:sldMkLst>
          <pc:docMk/>
          <pc:sldMk cId="1631618860" sldId="300"/>
        </pc:sldMkLst>
      </pc:sldChg>
      <pc:sldChg chg="del">
        <pc:chgData name="Fisher, Ricardo (MTO)" userId="dc2f605c-b0da-4b5b-8503-e58d5a4c3eba" providerId="ADAL" clId="{4CA0BAF8-C8D0-48D2-B096-224A39893BF3}" dt="2021-02-01T22:16:58.216" v="234" actId="2696"/>
        <pc:sldMkLst>
          <pc:docMk/>
          <pc:sldMk cId="4133782899" sldId="303"/>
        </pc:sldMkLst>
      </pc:sldChg>
      <pc:sldChg chg="del">
        <pc:chgData name="Fisher, Ricardo (MTO)" userId="dc2f605c-b0da-4b5b-8503-e58d5a4c3eba" providerId="ADAL" clId="{4CA0BAF8-C8D0-48D2-B096-224A39893BF3}" dt="2021-02-01T22:16:55.619" v="188" actId="2696"/>
        <pc:sldMkLst>
          <pc:docMk/>
          <pc:sldMk cId="297008820" sldId="304"/>
        </pc:sldMkLst>
      </pc:sldChg>
      <pc:sldChg chg="del">
        <pc:chgData name="Fisher, Ricardo (MTO)" userId="dc2f605c-b0da-4b5b-8503-e58d5a4c3eba" providerId="ADAL" clId="{4CA0BAF8-C8D0-48D2-B096-224A39893BF3}" dt="2021-02-01T22:16:55.634" v="189" actId="2696"/>
        <pc:sldMkLst>
          <pc:docMk/>
          <pc:sldMk cId="4201171895" sldId="305"/>
        </pc:sldMkLst>
      </pc:sldChg>
      <pc:sldChg chg="del">
        <pc:chgData name="Fisher, Ricardo (MTO)" userId="dc2f605c-b0da-4b5b-8503-e58d5a4c3eba" providerId="ADAL" clId="{4CA0BAF8-C8D0-48D2-B096-224A39893BF3}" dt="2021-02-01T22:16:55.525" v="182" actId="2696"/>
        <pc:sldMkLst>
          <pc:docMk/>
          <pc:sldMk cId="3596653524" sldId="411"/>
        </pc:sldMkLst>
      </pc:sldChg>
      <pc:sldChg chg="del">
        <pc:chgData name="Fisher, Ricardo (MTO)" userId="dc2f605c-b0da-4b5b-8503-e58d5a4c3eba" providerId="ADAL" clId="{4CA0BAF8-C8D0-48D2-B096-224A39893BF3}" dt="2021-02-01T22:16:55.550" v="183" actId="2696"/>
        <pc:sldMkLst>
          <pc:docMk/>
          <pc:sldMk cId="614902988" sldId="412"/>
        </pc:sldMkLst>
      </pc:sldChg>
      <pc:sldChg chg="del">
        <pc:chgData name="Fisher, Ricardo (MTO)" userId="dc2f605c-b0da-4b5b-8503-e58d5a4c3eba" providerId="ADAL" clId="{4CA0BAF8-C8D0-48D2-B096-224A39893BF3}" dt="2021-02-01T22:16:55.438" v="179" actId="2696"/>
        <pc:sldMkLst>
          <pc:docMk/>
          <pc:sldMk cId="3416848503" sldId="415"/>
        </pc:sldMkLst>
      </pc:sldChg>
      <pc:sldChg chg="del">
        <pc:chgData name="Fisher, Ricardo (MTO)" userId="dc2f605c-b0da-4b5b-8503-e58d5a4c3eba" providerId="ADAL" clId="{4CA0BAF8-C8D0-48D2-B096-224A39893BF3}" dt="2021-02-01T22:16:55.311" v="174" actId="2696"/>
        <pc:sldMkLst>
          <pc:docMk/>
          <pc:sldMk cId="326184095" sldId="416"/>
        </pc:sldMkLst>
      </pc:sldChg>
      <pc:sldChg chg="del">
        <pc:chgData name="Fisher, Ricardo (MTO)" userId="dc2f605c-b0da-4b5b-8503-e58d5a4c3eba" providerId="ADAL" clId="{4CA0BAF8-C8D0-48D2-B096-224A39893BF3}" dt="2021-02-01T22:16:55.417" v="178" actId="2696"/>
        <pc:sldMkLst>
          <pc:docMk/>
          <pc:sldMk cId="3611661884" sldId="417"/>
        </pc:sldMkLst>
      </pc:sldChg>
      <pc:sldChg chg="del">
        <pc:chgData name="Fisher, Ricardo (MTO)" userId="dc2f605c-b0da-4b5b-8503-e58d5a4c3eba" providerId="ADAL" clId="{4CA0BAF8-C8D0-48D2-B096-224A39893BF3}" dt="2021-02-01T22:16:55.795" v="194" actId="2696"/>
        <pc:sldMkLst>
          <pc:docMk/>
          <pc:sldMk cId="1415472077" sldId="520"/>
        </pc:sldMkLst>
      </pc:sldChg>
      <pc:sldChg chg="del">
        <pc:chgData name="Fisher, Ricardo (MTO)" userId="dc2f605c-b0da-4b5b-8503-e58d5a4c3eba" providerId="ADAL" clId="{4CA0BAF8-C8D0-48D2-B096-224A39893BF3}" dt="2021-02-01T22:16:55.668" v="191" actId="2696"/>
        <pc:sldMkLst>
          <pc:docMk/>
          <pc:sldMk cId="4102832979" sldId="522"/>
        </pc:sldMkLst>
      </pc:sldChg>
      <pc:sldChg chg="del">
        <pc:chgData name="Fisher, Ricardo (MTO)" userId="dc2f605c-b0da-4b5b-8503-e58d5a4c3eba" providerId="ADAL" clId="{4CA0BAF8-C8D0-48D2-B096-224A39893BF3}" dt="2021-02-01T22:16:55.718" v="192" actId="2696"/>
        <pc:sldMkLst>
          <pc:docMk/>
          <pc:sldMk cId="2498282136" sldId="524"/>
        </pc:sldMkLst>
      </pc:sldChg>
      <pc:sldChg chg="del">
        <pc:chgData name="Fisher, Ricardo (MTO)" userId="dc2f605c-b0da-4b5b-8503-e58d5a4c3eba" providerId="ADAL" clId="{4CA0BAF8-C8D0-48D2-B096-224A39893BF3}" dt="2021-02-01T22:16:55.751" v="193" actId="2696"/>
        <pc:sldMkLst>
          <pc:docMk/>
          <pc:sldMk cId="2240642453" sldId="525"/>
        </pc:sldMkLst>
      </pc:sldChg>
      <pc:sldChg chg="del">
        <pc:chgData name="Fisher, Ricardo (MTO)" userId="dc2f605c-b0da-4b5b-8503-e58d5a4c3eba" providerId="ADAL" clId="{4CA0BAF8-C8D0-48D2-B096-224A39893BF3}" dt="2021-02-01T22:16:55.945" v="195" actId="2696"/>
        <pc:sldMkLst>
          <pc:docMk/>
          <pc:sldMk cId="2718897706" sldId="526"/>
        </pc:sldMkLst>
      </pc:sldChg>
      <pc:sldChg chg="del">
        <pc:chgData name="Fisher, Ricardo (MTO)" userId="dc2f605c-b0da-4b5b-8503-e58d5a4c3eba" providerId="ADAL" clId="{4CA0BAF8-C8D0-48D2-B096-224A39893BF3}" dt="2021-02-01T22:16:55.970" v="196" actId="2696"/>
        <pc:sldMkLst>
          <pc:docMk/>
          <pc:sldMk cId="1717064053" sldId="527"/>
        </pc:sldMkLst>
      </pc:sldChg>
      <pc:sldChg chg="del">
        <pc:chgData name="Fisher, Ricardo (MTO)" userId="dc2f605c-b0da-4b5b-8503-e58d5a4c3eba" providerId="ADAL" clId="{4CA0BAF8-C8D0-48D2-B096-224A39893BF3}" dt="2021-02-01T22:16:58.105" v="226" actId="2696"/>
        <pc:sldMkLst>
          <pc:docMk/>
          <pc:sldMk cId="1938024229" sldId="528"/>
        </pc:sldMkLst>
      </pc:sldChg>
      <pc:sldChg chg="del">
        <pc:chgData name="Fisher, Ricardo (MTO)" userId="dc2f605c-b0da-4b5b-8503-e58d5a4c3eba" providerId="ADAL" clId="{4CA0BAF8-C8D0-48D2-B096-224A39893BF3}" dt="2021-02-01T22:16:58.125" v="228" actId="2696"/>
        <pc:sldMkLst>
          <pc:docMk/>
          <pc:sldMk cId="1391036098" sldId="529"/>
        </pc:sldMkLst>
      </pc:sldChg>
      <pc:sldChg chg="del">
        <pc:chgData name="Fisher, Ricardo (MTO)" userId="dc2f605c-b0da-4b5b-8503-e58d5a4c3eba" providerId="ADAL" clId="{4CA0BAF8-C8D0-48D2-B096-224A39893BF3}" dt="2021-02-01T22:16:58.136" v="229" actId="2696"/>
        <pc:sldMkLst>
          <pc:docMk/>
          <pc:sldMk cId="2048805910" sldId="530"/>
        </pc:sldMkLst>
      </pc:sldChg>
      <pc:sldChg chg="del">
        <pc:chgData name="Fisher, Ricardo (MTO)" userId="dc2f605c-b0da-4b5b-8503-e58d5a4c3eba" providerId="ADAL" clId="{4CA0BAF8-C8D0-48D2-B096-224A39893BF3}" dt="2021-02-01T22:16:58.148" v="230" actId="2696"/>
        <pc:sldMkLst>
          <pc:docMk/>
          <pc:sldMk cId="1721407029" sldId="531"/>
        </pc:sldMkLst>
      </pc:sldChg>
      <pc:sldChg chg="del">
        <pc:chgData name="Fisher, Ricardo (MTO)" userId="dc2f605c-b0da-4b5b-8503-e58d5a4c3eba" providerId="ADAL" clId="{4CA0BAF8-C8D0-48D2-B096-224A39893BF3}" dt="2021-02-01T22:16:58.170" v="231" actId="2696"/>
        <pc:sldMkLst>
          <pc:docMk/>
          <pc:sldMk cId="2339366816" sldId="532"/>
        </pc:sldMkLst>
      </pc:sldChg>
      <pc:sldChg chg="del">
        <pc:chgData name="Fisher, Ricardo (MTO)" userId="dc2f605c-b0da-4b5b-8503-e58d5a4c3eba" providerId="ADAL" clId="{4CA0BAF8-C8D0-48D2-B096-224A39893BF3}" dt="2021-02-01T22:16:58.182" v="232" actId="2696"/>
        <pc:sldMkLst>
          <pc:docMk/>
          <pc:sldMk cId="560668979" sldId="533"/>
        </pc:sldMkLst>
      </pc:sldChg>
      <pc:sldChg chg="del">
        <pc:chgData name="Fisher, Ricardo (MTO)" userId="dc2f605c-b0da-4b5b-8503-e58d5a4c3eba" providerId="ADAL" clId="{4CA0BAF8-C8D0-48D2-B096-224A39893BF3}" dt="2021-02-01T22:16:55.261" v="173" actId="2696"/>
        <pc:sldMkLst>
          <pc:docMk/>
          <pc:sldMk cId="2308747935" sldId="534"/>
        </pc:sldMkLst>
      </pc:sldChg>
      <pc:sldChg chg="del">
        <pc:chgData name="Fisher, Ricardo (MTO)" userId="dc2f605c-b0da-4b5b-8503-e58d5a4c3eba" providerId="ADAL" clId="{4CA0BAF8-C8D0-48D2-B096-224A39893BF3}" dt="2021-02-01T22:16:55.368" v="176" actId="2696"/>
        <pc:sldMkLst>
          <pc:docMk/>
          <pc:sldMk cId="2803114454" sldId="535"/>
        </pc:sldMkLst>
      </pc:sldChg>
      <pc:sldChg chg="del">
        <pc:chgData name="Fisher, Ricardo (MTO)" userId="dc2f605c-b0da-4b5b-8503-e58d5a4c3eba" providerId="ADAL" clId="{4CA0BAF8-C8D0-48D2-B096-224A39893BF3}" dt="2021-02-01T22:16:55.385" v="177" actId="2696"/>
        <pc:sldMkLst>
          <pc:docMk/>
          <pc:sldMk cId="1881714694" sldId="536"/>
        </pc:sldMkLst>
      </pc:sldChg>
      <pc:sldChg chg="del">
        <pc:chgData name="Fisher, Ricardo (MTO)" userId="dc2f605c-b0da-4b5b-8503-e58d5a4c3eba" providerId="ADAL" clId="{4CA0BAF8-C8D0-48D2-B096-224A39893BF3}" dt="2021-02-01T22:16:55.490" v="181" actId="2696"/>
        <pc:sldMkLst>
          <pc:docMk/>
          <pc:sldMk cId="1784537205" sldId="537"/>
        </pc:sldMkLst>
      </pc:sldChg>
      <pc:sldChg chg="del">
        <pc:chgData name="Fisher, Ricardo (MTO)" userId="dc2f605c-b0da-4b5b-8503-e58d5a4c3eba" providerId="ADAL" clId="{4CA0BAF8-C8D0-48D2-B096-224A39893BF3}" dt="2021-02-01T22:16:56.002" v="197" actId="2696"/>
        <pc:sldMkLst>
          <pc:docMk/>
          <pc:sldMk cId="2360730320" sldId="538"/>
        </pc:sldMkLst>
      </pc:sldChg>
      <pc:sldChg chg="del">
        <pc:chgData name="Fisher, Ricardo (MTO)" userId="dc2f605c-b0da-4b5b-8503-e58d5a4c3eba" providerId="ADAL" clId="{4CA0BAF8-C8D0-48D2-B096-224A39893BF3}" dt="2021-02-01T22:16:56.239" v="198" actId="2696"/>
        <pc:sldMkLst>
          <pc:docMk/>
          <pc:sldMk cId="2939399259" sldId="539"/>
        </pc:sldMkLst>
      </pc:sldChg>
      <pc:sldChg chg="del">
        <pc:chgData name="Fisher, Ricardo (MTO)" userId="dc2f605c-b0da-4b5b-8503-e58d5a4c3eba" providerId="ADAL" clId="{4CA0BAF8-C8D0-48D2-B096-224A39893BF3}" dt="2021-02-01T22:16:56.256" v="199" actId="2696"/>
        <pc:sldMkLst>
          <pc:docMk/>
          <pc:sldMk cId="4151601183" sldId="756"/>
        </pc:sldMkLst>
      </pc:sldChg>
      <pc:sldChg chg="del">
        <pc:chgData name="Fisher, Ricardo (MTO)" userId="dc2f605c-b0da-4b5b-8503-e58d5a4c3eba" providerId="ADAL" clId="{4CA0BAF8-C8D0-48D2-B096-224A39893BF3}" dt="2021-02-01T22:16:56.297" v="200" actId="2696"/>
        <pc:sldMkLst>
          <pc:docMk/>
          <pc:sldMk cId="2783128145" sldId="757"/>
        </pc:sldMkLst>
      </pc:sldChg>
      <pc:sldChg chg="del">
        <pc:chgData name="Fisher, Ricardo (MTO)" userId="dc2f605c-b0da-4b5b-8503-e58d5a4c3eba" providerId="ADAL" clId="{4CA0BAF8-C8D0-48D2-B096-224A39893BF3}" dt="2021-02-01T22:16:56.831" v="204" actId="2696"/>
        <pc:sldMkLst>
          <pc:docMk/>
          <pc:sldMk cId="4274790927" sldId="758"/>
        </pc:sldMkLst>
      </pc:sldChg>
      <pc:sldChg chg="del">
        <pc:chgData name="Fisher, Ricardo (MTO)" userId="dc2f605c-b0da-4b5b-8503-e58d5a4c3eba" providerId="ADAL" clId="{4CA0BAF8-C8D0-48D2-B096-224A39893BF3}" dt="2021-02-01T22:16:56.443" v="201" actId="2696"/>
        <pc:sldMkLst>
          <pc:docMk/>
          <pc:sldMk cId="654989686" sldId="761"/>
        </pc:sldMkLst>
      </pc:sldChg>
      <pc:sldChg chg="del">
        <pc:chgData name="Fisher, Ricardo (MTO)" userId="dc2f605c-b0da-4b5b-8503-e58d5a4c3eba" providerId="ADAL" clId="{4CA0BAF8-C8D0-48D2-B096-224A39893BF3}" dt="2021-02-01T22:16:56.470" v="202" actId="2696"/>
        <pc:sldMkLst>
          <pc:docMk/>
          <pc:sldMk cId="2447033732" sldId="762"/>
        </pc:sldMkLst>
      </pc:sldChg>
      <pc:sldChg chg="del">
        <pc:chgData name="Fisher, Ricardo (MTO)" userId="dc2f605c-b0da-4b5b-8503-e58d5a4c3eba" providerId="ADAL" clId="{4CA0BAF8-C8D0-48D2-B096-224A39893BF3}" dt="2021-02-01T22:16:56.488" v="203" actId="2696"/>
        <pc:sldMkLst>
          <pc:docMk/>
          <pc:sldMk cId="830728785" sldId="763"/>
        </pc:sldMkLst>
      </pc:sldChg>
      <pc:sldChg chg="del">
        <pc:chgData name="Fisher, Ricardo (MTO)" userId="dc2f605c-b0da-4b5b-8503-e58d5a4c3eba" providerId="ADAL" clId="{4CA0BAF8-C8D0-48D2-B096-224A39893BF3}" dt="2021-02-01T22:16:57.823" v="213" actId="2696"/>
        <pc:sldMkLst>
          <pc:docMk/>
          <pc:sldMk cId="512171574" sldId="765"/>
        </pc:sldMkLst>
      </pc:sldChg>
      <pc:sldChg chg="del">
        <pc:chgData name="Fisher, Ricardo (MTO)" userId="dc2f605c-b0da-4b5b-8503-e58d5a4c3eba" providerId="ADAL" clId="{4CA0BAF8-C8D0-48D2-B096-224A39893BF3}" dt="2021-02-01T22:16:57.872" v="216" actId="2696"/>
        <pc:sldMkLst>
          <pc:docMk/>
          <pc:sldMk cId="1126339729" sldId="767"/>
        </pc:sldMkLst>
      </pc:sldChg>
      <pc:sldChg chg="del">
        <pc:chgData name="Fisher, Ricardo (MTO)" userId="dc2f605c-b0da-4b5b-8503-e58d5a4c3eba" providerId="ADAL" clId="{4CA0BAF8-C8D0-48D2-B096-224A39893BF3}" dt="2021-02-01T22:16:57.893" v="217" actId="2696"/>
        <pc:sldMkLst>
          <pc:docMk/>
          <pc:sldMk cId="956445372" sldId="768"/>
        </pc:sldMkLst>
      </pc:sldChg>
      <pc:sldChg chg="del">
        <pc:chgData name="Fisher, Ricardo (MTO)" userId="dc2f605c-b0da-4b5b-8503-e58d5a4c3eba" providerId="ADAL" clId="{4CA0BAF8-C8D0-48D2-B096-224A39893BF3}" dt="2021-02-01T22:16:57.910" v="218" actId="2696"/>
        <pc:sldMkLst>
          <pc:docMk/>
          <pc:sldMk cId="4165673874" sldId="769"/>
        </pc:sldMkLst>
      </pc:sldChg>
      <pc:sldChg chg="del">
        <pc:chgData name="Fisher, Ricardo (MTO)" userId="dc2f605c-b0da-4b5b-8503-e58d5a4c3eba" providerId="ADAL" clId="{4CA0BAF8-C8D0-48D2-B096-224A39893BF3}" dt="2021-02-01T22:16:57.934" v="219" actId="2696"/>
        <pc:sldMkLst>
          <pc:docMk/>
          <pc:sldMk cId="2573971595" sldId="770"/>
        </pc:sldMkLst>
      </pc:sldChg>
      <pc:sldChg chg="del">
        <pc:chgData name="Fisher, Ricardo (MTO)" userId="dc2f605c-b0da-4b5b-8503-e58d5a4c3eba" providerId="ADAL" clId="{4CA0BAF8-C8D0-48D2-B096-224A39893BF3}" dt="2021-02-01T22:16:57.959" v="220" actId="2696"/>
        <pc:sldMkLst>
          <pc:docMk/>
          <pc:sldMk cId="999016294" sldId="771"/>
        </pc:sldMkLst>
      </pc:sldChg>
      <pc:sldChg chg="del">
        <pc:chgData name="Fisher, Ricardo (MTO)" userId="dc2f605c-b0da-4b5b-8503-e58d5a4c3eba" providerId="ADAL" clId="{4CA0BAF8-C8D0-48D2-B096-224A39893BF3}" dt="2021-02-01T22:16:57.984" v="221" actId="2696"/>
        <pc:sldMkLst>
          <pc:docMk/>
          <pc:sldMk cId="1276545329" sldId="772"/>
        </pc:sldMkLst>
      </pc:sldChg>
      <pc:sldChg chg="del">
        <pc:chgData name="Fisher, Ricardo (MTO)" userId="dc2f605c-b0da-4b5b-8503-e58d5a4c3eba" providerId="ADAL" clId="{4CA0BAF8-C8D0-48D2-B096-224A39893BF3}" dt="2021-02-01T22:16:58.009" v="222" actId="2696"/>
        <pc:sldMkLst>
          <pc:docMk/>
          <pc:sldMk cId="2026452313" sldId="773"/>
        </pc:sldMkLst>
      </pc:sldChg>
      <pc:sldChg chg="del">
        <pc:chgData name="Fisher, Ricardo (MTO)" userId="dc2f605c-b0da-4b5b-8503-e58d5a4c3eba" providerId="ADAL" clId="{4CA0BAF8-C8D0-48D2-B096-224A39893BF3}" dt="2021-02-01T22:16:58.066" v="223" actId="2696"/>
        <pc:sldMkLst>
          <pc:docMk/>
          <pc:sldMk cId="2469000719" sldId="774"/>
        </pc:sldMkLst>
      </pc:sldChg>
      <pc:sldChg chg="del">
        <pc:chgData name="Fisher, Ricardo (MTO)" userId="dc2f605c-b0da-4b5b-8503-e58d5a4c3eba" providerId="ADAL" clId="{4CA0BAF8-C8D0-48D2-B096-224A39893BF3}" dt="2021-02-01T22:16:56.936" v="208" actId="2696"/>
        <pc:sldMkLst>
          <pc:docMk/>
          <pc:sldMk cId="1388123879" sldId="775"/>
        </pc:sldMkLst>
      </pc:sldChg>
      <pc:sldChg chg="del">
        <pc:chgData name="Fisher, Ricardo (MTO)" userId="dc2f605c-b0da-4b5b-8503-e58d5a4c3eba" providerId="ADAL" clId="{4CA0BAF8-C8D0-48D2-B096-224A39893BF3}" dt="2021-02-01T22:16:56.955" v="209" actId="2696"/>
        <pc:sldMkLst>
          <pc:docMk/>
          <pc:sldMk cId="2999409530" sldId="776"/>
        </pc:sldMkLst>
      </pc:sldChg>
      <pc:sldChg chg="del">
        <pc:chgData name="Fisher, Ricardo (MTO)" userId="dc2f605c-b0da-4b5b-8503-e58d5a4c3eba" providerId="ADAL" clId="{4CA0BAF8-C8D0-48D2-B096-224A39893BF3}" dt="2021-02-01T22:16:56.987" v="210" actId="2696"/>
        <pc:sldMkLst>
          <pc:docMk/>
          <pc:sldMk cId="352973050" sldId="777"/>
        </pc:sldMkLst>
      </pc:sldChg>
      <pc:sldChg chg="del">
        <pc:chgData name="Fisher, Ricardo (MTO)" userId="dc2f605c-b0da-4b5b-8503-e58d5a4c3eba" providerId="ADAL" clId="{4CA0BAF8-C8D0-48D2-B096-224A39893BF3}" dt="2021-02-01T22:16:57.400" v="211" actId="2696"/>
        <pc:sldMkLst>
          <pc:docMk/>
          <pc:sldMk cId="3958285477" sldId="778"/>
        </pc:sldMkLst>
      </pc:sldChg>
      <pc:sldChg chg="del">
        <pc:chgData name="Fisher, Ricardo (MTO)" userId="dc2f605c-b0da-4b5b-8503-e58d5a4c3eba" providerId="ADAL" clId="{4CA0BAF8-C8D0-48D2-B096-224A39893BF3}" dt="2021-02-01T22:16:57.806" v="212" actId="2696"/>
        <pc:sldMkLst>
          <pc:docMk/>
          <pc:sldMk cId="1878047750" sldId="779"/>
        </pc:sldMkLst>
      </pc:sldChg>
      <pc:sldChg chg="del">
        <pc:chgData name="Fisher, Ricardo (MTO)" userId="dc2f605c-b0da-4b5b-8503-e58d5a4c3eba" providerId="ADAL" clId="{4CA0BAF8-C8D0-48D2-B096-224A39893BF3}" dt="2021-02-01T22:16:56.872" v="205" actId="2696"/>
        <pc:sldMkLst>
          <pc:docMk/>
          <pc:sldMk cId="79241228" sldId="780"/>
        </pc:sldMkLst>
      </pc:sldChg>
      <pc:sldChg chg="modSp">
        <pc:chgData name="Fisher, Ricardo (MTO)" userId="dc2f605c-b0da-4b5b-8503-e58d5a4c3eba" providerId="ADAL" clId="{4CA0BAF8-C8D0-48D2-B096-224A39893BF3}" dt="2021-02-01T22:13:06.568" v="53" actId="255"/>
        <pc:sldMkLst>
          <pc:docMk/>
          <pc:sldMk cId="2901351987" sldId="781"/>
        </pc:sldMkLst>
        <pc:spChg chg="mod">
          <ac:chgData name="Fisher, Ricardo (MTO)" userId="dc2f605c-b0da-4b5b-8503-e58d5a4c3eba" providerId="ADAL" clId="{4CA0BAF8-C8D0-48D2-B096-224A39893BF3}" dt="2021-02-01T22:12:28.749" v="48"/>
          <ac:spMkLst>
            <pc:docMk/>
            <pc:sldMk cId="2901351987" sldId="781"/>
            <ac:spMk id="2" creationId="{3F9F4700-5303-4EAB-82D7-7B8B4509A650}"/>
          </ac:spMkLst>
        </pc:spChg>
        <pc:spChg chg="mod">
          <ac:chgData name="Fisher, Ricardo (MTO)" userId="dc2f605c-b0da-4b5b-8503-e58d5a4c3eba" providerId="ADAL" clId="{4CA0BAF8-C8D0-48D2-B096-224A39893BF3}" dt="2021-02-01T22:13:06.568" v="53" actId="255"/>
          <ac:spMkLst>
            <pc:docMk/>
            <pc:sldMk cId="2901351987" sldId="781"/>
            <ac:spMk id="3" creationId="{C1E6F190-EC1E-4119-A096-BB6537D79227}"/>
          </ac:spMkLst>
        </pc:spChg>
      </pc:sldChg>
      <pc:sldChg chg="modSp add">
        <pc:chgData name="Fisher, Ricardo (MTO)" userId="dc2f605c-b0da-4b5b-8503-e58d5a4c3eba" providerId="ADAL" clId="{4CA0BAF8-C8D0-48D2-B096-224A39893BF3}" dt="2021-02-01T22:15:00.601" v="130" actId="27636"/>
        <pc:sldMkLst>
          <pc:docMk/>
          <pc:sldMk cId="2623732384" sldId="782"/>
        </pc:sldMkLst>
        <pc:spChg chg="mod">
          <ac:chgData name="Fisher, Ricardo (MTO)" userId="dc2f605c-b0da-4b5b-8503-e58d5a4c3eba" providerId="ADAL" clId="{4CA0BAF8-C8D0-48D2-B096-224A39893BF3}" dt="2021-02-01T22:14:22.346" v="120" actId="14100"/>
          <ac:spMkLst>
            <pc:docMk/>
            <pc:sldMk cId="2623732384" sldId="782"/>
            <ac:spMk id="2" creationId="{DEB9C742-FAE4-4CA3-997B-7099C2D72842}"/>
          </ac:spMkLst>
        </pc:spChg>
        <pc:spChg chg="mod">
          <ac:chgData name="Fisher, Ricardo (MTO)" userId="dc2f605c-b0da-4b5b-8503-e58d5a4c3eba" providerId="ADAL" clId="{4CA0BAF8-C8D0-48D2-B096-224A39893BF3}" dt="2021-02-01T22:15:00.601" v="130" actId="27636"/>
          <ac:spMkLst>
            <pc:docMk/>
            <pc:sldMk cId="2623732384" sldId="782"/>
            <ac:spMk id="3" creationId="{E7B2EC4B-14DF-4090-AFD3-6B86B1509A58}"/>
          </ac:spMkLst>
        </pc:spChg>
      </pc:sldChg>
      <pc:sldChg chg="modSp add">
        <pc:chgData name="Fisher, Ricardo (MTO)" userId="dc2f605c-b0da-4b5b-8503-e58d5a4c3eba" providerId="ADAL" clId="{4CA0BAF8-C8D0-48D2-B096-224A39893BF3}" dt="2021-02-01T22:16:33.914" v="168" actId="255"/>
        <pc:sldMkLst>
          <pc:docMk/>
          <pc:sldMk cId="1003350714" sldId="783"/>
        </pc:sldMkLst>
        <pc:spChg chg="mod">
          <ac:chgData name="Fisher, Ricardo (MTO)" userId="dc2f605c-b0da-4b5b-8503-e58d5a4c3eba" providerId="ADAL" clId="{4CA0BAF8-C8D0-48D2-B096-224A39893BF3}" dt="2021-02-01T22:16:10.594" v="165" actId="27636"/>
          <ac:spMkLst>
            <pc:docMk/>
            <pc:sldMk cId="1003350714" sldId="783"/>
            <ac:spMk id="2" creationId="{16FB7134-3EC3-46BE-9601-13060DC8FA49}"/>
          </ac:spMkLst>
        </pc:spChg>
        <pc:spChg chg="mod">
          <ac:chgData name="Fisher, Ricardo (MTO)" userId="dc2f605c-b0da-4b5b-8503-e58d5a4c3eba" providerId="ADAL" clId="{4CA0BAF8-C8D0-48D2-B096-224A39893BF3}" dt="2021-02-01T22:16:33.914" v="168" actId="255"/>
          <ac:spMkLst>
            <pc:docMk/>
            <pc:sldMk cId="1003350714" sldId="783"/>
            <ac:spMk id="3" creationId="{3CCE2330-3144-461D-954B-6BD903B2E6A4}"/>
          </ac:spMkLst>
        </pc:spChg>
      </pc:sldChg>
      <pc:sldMasterChg chg="delSldLayout">
        <pc:chgData name="Fisher, Ricardo (MTO)" userId="dc2f605c-b0da-4b5b-8503-e58d5a4c3eba" providerId="ADAL" clId="{4CA0BAF8-C8D0-48D2-B096-224A39893BF3}" dt="2021-02-01T22:16:58.395" v="242" actId="2696"/>
        <pc:sldMasterMkLst>
          <pc:docMk/>
          <pc:sldMasterMk cId="2348136945" sldId="2147483709"/>
        </pc:sldMasterMkLst>
        <pc:sldLayoutChg chg="del">
          <pc:chgData name="Fisher, Ricardo (MTO)" userId="dc2f605c-b0da-4b5b-8503-e58d5a4c3eba" providerId="ADAL" clId="{4CA0BAF8-C8D0-48D2-B096-224A39893BF3}" dt="2021-02-01T22:16:58.395" v="242" actId="2696"/>
          <pc:sldLayoutMkLst>
            <pc:docMk/>
            <pc:sldMasterMk cId="2348136945" sldId="2147483709"/>
            <pc:sldLayoutMk cId="2274334650" sldId="2147483722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8.107" v="227" actId="2696"/>
          <pc:sldLayoutMkLst>
            <pc:docMk/>
            <pc:sldMasterMk cId="2348136945" sldId="2147483709"/>
            <pc:sldLayoutMk cId="4156252528" sldId="2147483723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5.553" v="184" actId="2696"/>
          <pc:sldLayoutMkLst>
            <pc:docMk/>
            <pc:sldMasterMk cId="2348136945" sldId="2147483709"/>
            <pc:sldLayoutMk cId="821161325" sldId="2147483724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5.577" v="186" actId="2696"/>
          <pc:sldLayoutMkLst>
            <pc:docMk/>
            <pc:sldMasterMk cId="2348136945" sldId="2147483709"/>
            <pc:sldLayoutMk cId="3389991750" sldId="2147483725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6.873" v="206" actId="2696"/>
          <pc:sldLayoutMkLst>
            <pc:docMk/>
            <pc:sldMasterMk cId="2348136945" sldId="2147483709"/>
            <pc:sldLayoutMk cId="2984851346" sldId="2147483726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7.825" v="214" actId="2696"/>
          <pc:sldLayoutMkLst>
            <pc:docMk/>
            <pc:sldMasterMk cId="2348136945" sldId="2147483709"/>
            <pc:sldLayoutMk cId="369985670" sldId="2147483727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8.085" v="225" actId="2696"/>
          <pc:sldLayoutMkLst>
            <pc:docMk/>
            <pc:sldMasterMk cId="2348136945" sldId="2147483709"/>
            <pc:sldLayoutMk cId="365579354" sldId="2147483728"/>
          </pc:sldLayoutMkLst>
        </pc:sldLayoutChg>
        <pc:sldLayoutChg chg="del">
          <pc:chgData name="Fisher, Ricardo (MTO)" userId="dc2f605c-b0da-4b5b-8503-e58d5a4c3eba" providerId="ADAL" clId="{4CA0BAF8-C8D0-48D2-B096-224A39893BF3}" dt="2021-02-01T22:16:58.184" v="233" actId="2696"/>
          <pc:sldLayoutMkLst>
            <pc:docMk/>
            <pc:sldMasterMk cId="2348136945" sldId="2147483709"/>
            <pc:sldLayoutMk cId="1513095334" sldId="2147483729"/>
          </pc:sldLayoutMkLst>
        </pc:sldLayoutChg>
      </pc:sldMasterChg>
    </pc:docChg>
  </pc:docChgLst>
  <pc:docChgLst>
    <pc:chgData name="Fisher, Ricardo (MTO)" userId="dc2f605c-b0da-4b5b-8503-e58d5a4c3eba" providerId="ADAL" clId="{5D0FB5B1-835A-426D-8EB5-AAD659CD3D4D}"/>
    <pc:docChg chg="custSel mod addSld modSld modMainMaster">
      <pc:chgData name="Fisher, Ricardo (MTO)" userId="dc2f605c-b0da-4b5b-8503-e58d5a4c3eba" providerId="ADAL" clId="{5D0FB5B1-835A-426D-8EB5-AAD659CD3D4D}" dt="2021-02-01T22:06:27.734" v="36"/>
      <pc:docMkLst>
        <pc:docMk/>
      </pc:docMkLst>
      <pc:sldChg chg="modSp">
        <pc:chgData name="Fisher, Ricardo (MTO)" userId="dc2f605c-b0da-4b5b-8503-e58d5a4c3eba" providerId="ADAL" clId="{5D0FB5B1-835A-426D-8EB5-AAD659CD3D4D}" dt="2021-02-01T22:05:44.839" v="3" actId="27636"/>
        <pc:sldMkLst>
          <pc:docMk/>
          <pc:sldMk cId="3967721201" sldId="260"/>
        </pc:sldMkLst>
        <pc:spChg chg="mod">
          <ac:chgData name="Fisher, Ricardo (MTO)" userId="dc2f605c-b0da-4b5b-8503-e58d5a4c3eba" providerId="ADAL" clId="{5D0FB5B1-835A-426D-8EB5-AAD659CD3D4D}" dt="2021-02-01T22:05:44.839" v="3" actId="27636"/>
          <ac:spMkLst>
            <pc:docMk/>
            <pc:sldMk cId="3967721201" sldId="260"/>
            <ac:spMk id="4" creationId="{C3468906-509E-9E45-86A9-3429E14326B3}"/>
          </ac:spMkLst>
        </pc:spChg>
        <pc:spChg chg="mod">
          <ac:chgData name="Fisher, Ricardo (MTO)" userId="dc2f605c-b0da-4b5b-8503-e58d5a4c3eba" providerId="ADAL" clId="{5D0FB5B1-835A-426D-8EB5-AAD659CD3D4D}" dt="2021-02-01T22:05:44.823" v="2" actId="27636"/>
          <ac:spMkLst>
            <pc:docMk/>
            <pc:sldMk cId="3967721201" sldId="260"/>
            <ac:spMk id="6" creationId="{C0208076-EAC0-544E-AF60-500E0F28AC10}"/>
          </ac:spMkLst>
        </pc:spChg>
      </pc:sldChg>
      <pc:sldChg chg="modSp">
        <pc:chgData name="Fisher, Ricardo (MTO)" userId="dc2f605c-b0da-4b5b-8503-e58d5a4c3eba" providerId="ADAL" clId="{5D0FB5B1-835A-426D-8EB5-AAD659CD3D4D}" dt="2021-02-01T22:05:44.903" v="6" actId="27636"/>
        <pc:sldMkLst>
          <pc:docMk/>
          <pc:sldMk cId="2243723869" sldId="285"/>
        </pc:sldMkLst>
        <pc:spChg chg="mod">
          <ac:chgData name="Fisher, Ricardo (MTO)" userId="dc2f605c-b0da-4b5b-8503-e58d5a4c3eba" providerId="ADAL" clId="{5D0FB5B1-835A-426D-8EB5-AAD659CD3D4D}" dt="2021-02-01T22:05:44.903" v="6" actId="27636"/>
          <ac:spMkLst>
            <pc:docMk/>
            <pc:sldMk cId="2243723869" sldId="285"/>
            <ac:spMk id="2" creationId="{D0682647-A249-A648-9CFC-FFF3B87029CF}"/>
          </ac:spMkLst>
        </pc:spChg>
      </pc:sldChg>
      <pc:sldChg chg="modSp">
        <pc:chgData name="Fisher, Ricardo (MTO)" userId="dc2f605c-b0da-4b5b-8503-e58d5a4c3eba" providerId="ADAL" clId="{5D0FB5B1-835A-426D-8EB5-AAD659CD3D4D}" dt="2021-02-01T22:05:44.916" v="7" actId="27636"/>
        <pc:sldMkLst>
          <pc:docMk/>
          <pc:sldMk cId="3024302961" sldId="286"/>
        </pc:sldMkLst>
        <pc:spChg chg="mod">
          <ac:chgData name="Fisher, Ricardo (MTO)" userId="dc2f605c-b0da-4b5b-8503-e58d5a4c3eba" providerId="ADAL" clId="{5D0FB5B1-835A-426D-8EB5-AAD659CD3D4D}" dt="2021-02-01T22:05:44.916" v="7" actId="27636"/>
          <ac:spMkLst>
            <pc:docMk/>
            <pc:sldMk cId="3024302961" sldId="286"/>
            <ac:spMk id="4" creationId="{B21FA678-2667-7140-9431-12F3EB0FF357}"/>
          </ac:spMkLst>
        </pc:spChg>
      </pc:sldChg>
      <pc:sldChg chg="addSp modSp mod setBg">
        <pc:chgData name="Fisher, Ricardo (MTO)" userId="dc2f605c-b0da-4b5b-8503-e58d5a4c3eba" providerId="ADAL" clId="{5D0FB5B1-835A-426D-8EB5-AAD659CD3D4D}" dt="2021-02-01T22:05:50.799" v="35" actId="26606"/>
        <pc:sldMkLst>
          <pc:docMk/>
          <pc:sldMk cId="3279817874" sldId="288"/>
        </pc:sldMkLst>
        <pc:spChg chg="mod">
          <ac:chgData name="Fisher, Ricardo (MTO)" userId="dc2f605c-b0da-4b5b-8503-e58d5a4c3eba" providerId="ADAL" clId="{5D0FB5B1-835A-426D-8EB5-AAD659CD3D4D}" dt="2021-02-01T22:05:50.799" v="35" actId="26606"/>
          <ac:spMkLst>
            <pc:docMk/>
            <pc:sldMk cId="3279817874" sldId="288"/>
            <ac:spMk id="2" creationId="{C05250F5-8E41-9743-8CDB-5A69CA8DBD50}"/>
          </ac:spMkLst>
        </pc:spChg>
        <pc:spChg chg="mod">
          <ac:chgData name="Fisher, Ricardo (MTO)" userId="dc2f605c-b0da-4b5b-8503-e58d5a4c3eba" providerId="ADAL" clId="{5D0FB5B1-835A-426D-8EB5-AAD659CD3D4D}" dt="2021-02-01T22:05:50.799" v="35" actId="26606"/>
          <ac:spMkLst>
            <pc:docMk/>
            <pc:sldMk cId="3279817874" sldId="288"/>
            <ac:spMk id="3" creationId="{F4258C7F-DE6F-DA41-8058-81C7072B2F73}"/>
          </ac:spMkLst>
        </pc:spChg>
        <pc:spChg chg="add">
          <ac:chgData name="Fisher, Ricardo (MTO)" userId="dc2f605c-b0da-4b5b-8503-e58d5a4c3eba" providerId="ADAL" clId="{5D0FB5B1-835A-426D-8EB5-AAD659CD3D4D}" dt="2021-02-01T22:05:50.799" v="35" actId="26606"/>
          <ac:spMkLst>
            <pc:docMk/>
            <pc:sldMk cId="3279817874" sldId="288"/>
            <ac:spMk id="8" creationId="{23522FE7-5A29-4EF6-B1EF-2CA55748A772}"/>
          </ac:spMkLst>
        </pc:spChg>
        <pc:spChg chg="add">
          <ac:chgData name="Fisher, Ricardo (MTO)" userId="dc2f605c-b0da-4b5b-8503-e58d5a4c3eba" providerId="ADAL" clId="{5D0FB5B1-835A-426D-8EB5-AAD659CD3D4D}" dt="2021-02-01T22:05:50.799" v="35" actId="26606"/>
          <ac:spMkLst>
            <pc:docMk/>
            <pc:sldMk cId="3279817874" sldId="288"/>
            <ac:spMk id="16" creationId="{1BF0792A-0F2B-4A2E-AB38-0A4F18A3072D}"/>
          </ac:spMkLst>
        </pc:spChg>
        <pc:spChg chg="add">
          <ac:chgData name="Fisher, Ricardo (MTO)" userId="dc2f605c-b0da-4b5b-8503-e58d5a4c3eba" providerId="ADAL" clId="{5D0FB5B1-835A-426D-8EB5-AAD659CD3D4D}" dt="2021-02-01T22:05:50.799" v="35" actId="26606"/>
          <ac:spMkLst>
            <pc:docMk/>
            <pc:sldMk cId="3279817874" sldId="288"/>
            <ac:spMk id="18" creationId="{F57DB18D-C2F1-4C8C-8808-9C01ECE6834E}"/>
          </ac:spMkLst>
        </pc:spChg>
        <pc:grpChg chg="add">
          <ac:chgData name="Fisher, Ricardo (MTO)" userId="dc2f605c-b0da-4b5b-8503-e58d5a4c3eba" providerId="ADAL" clId="{5D0FB5B1-835A-426D-8EB5-AAD659CD3D4D}" dt="2021-02-01T22:05:50.799" v="35" actId="26606"/>
          <ac:grpSpMkLst>
            <pc:docMk/>
            <pc:sldMk cId="3279817874" sldId="288"/>
            <ac:grpSpMk id="20" creationId="{E5D935FA-3336-4941-9214-E250A5727F40}"/>
          </ac:grpSpMkLst>
        </pc:grpChg>
        <pc:picChg chg="add">
          <ac:chgData name="Fisher, Ricardo (MTO)" userId="dc2f605c-b0da-4b5b-8503-e58d5a4c3eba" providerId="ADAL" clId="{5D0FB5B1-835A-426D-8EB5-AAD659CD3D4D}" dt="2021-02-01T22:05:50.799" v="35" actId="26606"/>
          <ac:picMkLst>
            <pc:docMk/>
            <pc:sldMk cId="3279817874" sldId="288"/>
            <ac:picMk id="10" creationId="{C2192E09-EBC7-416C-B887-DFF915D7F43D}"/>
          </ac:picMkLst>
        </pc:picChg>
        <pc:picChg chg="add">
          <ac:chgData name="Fisher, Ricardo (MTO)" userId="dc2f605c-b0da-4b5b-8503-e58d5a4c3eba" providerId="ADAL" clId="{5D0FB5B1-835A-426D-8EB5-AAD659CD3D4D}" dt="2021-02-01T22:05:50.799" v="35" actId="26606"/>
          <ac:picMkLst>
            <pc:docMk/>
            <pc:sldMk cId="3279817874" sldId="288"/>
            <ac:picMk id="28" creationId="{75CC23F7-9F20-4C4B-8608-BD4DE9728FA5}"/>
          </ac:picMkLst>
        </pc:picChg>
        <pc:cxnChg chg="add">
          <ac:chgData name="Fisher, Ricardo (MTO)" userId="dc2f605c-b0da-4b5b-8503-e58d5a4c3eba" providerId="ADAL" clId="{5D0FB5B1-835A-426D-8EB5-AAD659CD3D4D}" dt="2021-02-01T22:05:50.799" v="35" actId="26606"/>
          <ac:cxnSpMkLst>
            <pc:docMk/>
            <pc:sldMk cId="3279817874" sldId="288"/>
            <ac:cxnSpMk id="12" creationId="{2924498D-E084-44BE-A196-CFCE35564350}"/>
          </ac:cxnSpMkLst>
        </pc:cxnChg>
        <pc:cxnChg chg="add">
          <ac:chgData name="Fisher, Ricardo (MTO)" userId="dc2f605c-b0da-4b5b-8503-e58d5a4c3eba" providerId="ADAL" clId="{5D0FB5B1-835A-426D-8EB5-AAD659CD3D4D}" dt="2021-02-01T22:05:50.799" v="35" actId="26606"/>
          <ac:cxnSpMkLst>
            <pc:docMk/>
            <pc:sldMk cId="3279817874" sldId="288"/>
            <ac:cxnSpMk id="14" creationId="{3BBC7667-C352-4842-9AFD-E5C16AD002F4}"/>
          </ac:cxnSpMkLst>
        </pc:cxnChg>
        <pc:cxnChg chg="add">
          <ac:chgData name="Fisher, Ricardo (MTO)" userId="dc2f605c-b0da-4b5b-8503-e58d5a4c3eba" providerId="ADAL" clId="{5D0FB5B1-835A-426D-8EB5-AAD659CD3D4D}" dt="2021-02-01T22:05:50.799" v="35" actId="26606"/>
          <ac:cxnSpMkLst>
            <pc:docMk/>
            <pc:sldMk cId="3279817874" sldId="288"/>
            <ac:cxnSpMk id="24" creationId="{87F797D1-251E-41FE-9FF8-AD487DEF28AC}"/>
          </ac:cxnSpMkLst>
        </pc:cxnChg>
        <pc:cxnChg chg="add">
          <ac:chgData name="Fisher, Ricardo (MTO)" userId="dc2f605c-b0da-4b5b-8503-e58d5a4c3eba" providerId="ADAL" clId="{5D0FB5B1-835A-426D-8EB5-AAD659CD3D4D}" dt="2021-02-01T22:05:50.799" v="35" actId="26606"/>
          <ac:cxnSpMkLst>
            <pc:docMk/>
            <pc:sldMk cId="3279817874" sldId="288"/>
            <ac:cxnSpMk id="26" creationId="{09A0CE28-0E59-4F4D-9855-8A8DCE9A8EFE}"/>
          </ac:cxnSpMkLst>
        </pc:cxnChg>
      </pc:sldChg>
      <pc:sldChg chg="modSp">
        <pc:chgData name="Fisher, Ricardo (MTO)" userId="dc2f605c-b0da-4b5b-8503-e58d5a4c3eba" providerId="ADAL" clId="{5D0FB5B1-835A-426D-8EB5-AAD659CD3D4D}" dt="2021-02-01T22:05:46.306" v="32" actId="27636"/>
        <pc:sldMkLst>
          <pc:docMk/>
          <pc:sldMk cId="614502320" sldId="289"/>
        </pc:sldMkLst>
        <pc:spChg chg="mod">
          <ac:chgData name="Fisher, Ricardo (MTO)" userId="dc2f605c-b0da-4b5b-8503-e58d5a4c3eba" providerId="ADAL" clId="{5D0FB5B1-835A-426D-8EB5-AAD659CD3D4D}" dt="2021-02-01T22:05:46.306" v="32" actId="27636"/>
          <ac:spMkLst>
            <pc:docMk/>
            <pc:sldMk cId="614502320" sldId="289"/>
            <ac:spMk id="3" creationId="{A38A5E68-BC38-CB43-B476-9297DEAA06C6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085" v="27" actId="27636"/>
        <pc:sldMkLst>
          <pc:docMk/>
          <pc:sldMk cId="2036614718" sldId="295"/>
        </pc:sldMkLst>
        <pc:spChg chg="mod">
          <ac:chgData name="Fisher, Ricardo (MTO)" userId="dc2f605c-b0da-4b5b-8503-e58d5a4c3eba" providerId="ADAL" clId="{5D0FB5B1-835A-426D-8EB5-AAD659CD3D4D}" dt="2021-02-01T22:05:46.085" v="27" actId="27636"/>
          <ac:spMkLst>
            <pc:docMk/>
            <pc:sldMk cId="2036614718" sldId="295"/>
            <ac:spMk id="3" creationId="{17A07F6F-6CB7-4CD0-9590-A2E6EFE4C4C9}"/>
          </ac:spMkLst>
        </pc:spChg>
        <pc:spChg chg="mod">
          <ac:chgData name="Fisher, Ricardo (MTO)" userId="dc2f605c-b0da-4b5b-8503-e58d5a4c3eba" providerId="ADAL" clId="{5D0FB5B1-835A-426D-8EB5-AAD659CD3D4D}" dt="2021-02-01T22:05:46.077" v="26" actId="27636"/>
          <ac:spMkLst>
            <pc:docMk/>
            <pc:sldMk cId="2036614718" sldId="295"/>
            <ac:spMk id="7" creationId="{2A565B11-2B2E-4CB3-8C76-55A0D023E75E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914" v="19" actId="27636"/>
        <pc:sldMkLst>
          <pc:docMk/>
          <pc:sldMk cId="814961198" sldId="298"/>
        </pc:sldMkLst>
        <pc:spChg chg="mod">
          <ac:chgData name="Fisher, Ricardo (MTO)" userId="dc2f605c-b0da-4b5b-8503-e58d5a4c3eba" providerId="ADAL" clId="{5D0FB5B1-835A-426D-8EB5-AAD659CD3D4D}" dt="2021-02-01T22:05:45.897" v="18" actId="27636"/>
          <ac:spMkLst>
            <pc:docMk/>
            <pc:sldMk cId="814961198" sldId="298"/>
            <ac:spMk id="5" creationId="{ED0036CA-3011-4EE9-80B5-96839A57D7F9}"/>
          </ac:spMkLst>
        </pc:spChg>
        <pc:spChg chg="mod">
          <ac:chgData name="Fisher, Ricardo (MTO)" userId="dc2f605c-b0da-4b5b-8503-e58d5a4c3eba" providerId="ADAL" clId="{5D0FB5B1-835A-426D-8EB5-AAD659CD3D4D}" dt="2021-02-01T22:05:45.914" v="19" actId="27636"/>
          <ac:spMkLst>
            <pc:docMk/>
            <pc:sldMk cId="814961198" sldId="298"/>
            <ac:spMk id="8" creationId="{EFEBD2CA-70C5-49DA-92C8-35DA246224B7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330" v="33" actId="27636"/>
        <pc:sldMkLst>
          <pc:docMk/>
          <pc:sldMk cId="3218477361" sldId="299"/>
        </pc:sldMkLst>
        <pc:spChg chg="mod">
          <ac:chgData name="Fisher, Ricardo (MTO)" userId="dc2f605c-b0da-4b5b-8503-e58d5a4c3eba" providerId="ADAL" clId="{5D0FB5B1-835A-426D-8EB5-AAD659CD3D4D}" dt="2021-02-01T22:05:46.330" v="33" actId="27636"/>
          <ac:spMkLst>
            <pc:docMk/>
            <pc:sldMk cId="3218477361" sldId="299"/>
            <ac:spMk id="3" creationId="{A38A5E68-BC38-CB43-B476-9297DEAA06C6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362" v="34" actId="27636"/>
        <pc:sldMkLst>
          <pc:docMk/>
          <pc:sldMk cId="1631618860" sldId="300"/>
        </pc:sldMkLst>
        <pc:spChg chg="mod">
          <ac:chgData name="Fisher, Ricardo (MTO)" userId="dc2f605c-b0da-4b5b-8503-e58d5a4c3eba" providerId="ADAL" clId="{5D0FB5B1-835A-426D-8EB5-AAD659CD3D4D}" dt="2021-02-01T22:05:46.362" v="34" actId="27636"/>
          <ac:spMkLst>
            <pc:docMk/>
            <pc:sldMk cId="1631618860" sldId="300"/>
            <ac:spMk id="7" creationId="{8AB63F3D-55C1-4CD1-83BA-0A9414B4C1A5}"/>
          </ac:spMkLst>
        </pc:spChg>
      </pc:sldChg>
      <pc:sldChg chg="modSp">
        <pc:chgData name="Fisher, Ricardo (MTO)" userId="dc2f605c-b0da-4b5b-8503-e58d5a4c3eba" providerId="ADAL" clId="{5D0FB5B1-835A-426D-8EB5-AAD659CD3D4D}" dt="2021-02-01T22:05:44.928" v="8" actId="27636"/>
        <pc:sldMkLst>
          <pc:docMk/>
          <pc:sldMk cId="297008820" sldId="304"/>
        </pc:sldMkLst>
        <pc:spChg chg="mod">
          <ac:chgData name="Fisher, Ricardo (MTO)" userId="dc2f605c-b0da-4b5b-8503-e58d5a4c3eba" providerId="ADAL" clId="{5D0FB5B1-835A-426D-8EB5-AAD659CD3D4D}" dt="2021-02-01T22:05:44.928" v="8" actId="27636"/>
          <ac:spMkLst>
            <pc:docMk/>
            <pc:sldMk cId="297008820" sldId="304"/>
            <ac:spMk id="3" creationId="{6A1D1C66-6E23-40EB-94D7-A6AFB2E54509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132" v="9" actId="27636"/>
        <pc:sldMkLst>
          <pc:docMk/>
          <pc:sldMk cId="4201171895" sldId="305"/>
        </pc:sldMkLst>
        <pc:spChg chg="mod">
          <ac:chgData name="Fisher, Ricardo (MTO)" userId="dc2f605c-b0da-4b5b-8503-e58d5a4c3eba" providerId="ADAL" clId="{5D0FB5B1-835A-426D-8EB5-AAD659CD3D4D}" dt="2021-02-01T22:05:45.132" v="9" actId="27636"/>
          <ac:spMkLst>
            <pc:docMk/>
            <pc:sldMk cId="4201171895" sldId="305"/>
            <ac:spMk id="3" creationId="{DA1CD7A8-3369-4EA9-8EC5-3459D0799B09}"/>
          </ac:spMkLst>
        </pc:spChg>
      </pc:sldChg>
      <pc:sldChg chg="modSp">
        <pc:chgData name="Fisher, Ricardo (MTO)" userId="dc2f605c-b0da-4b5b-8503-e58d5a4c3eba" providerId="ADAL" clId="{5D0FB5B1-835A-426D-8EB5-AAD659CD3D4D}" dt="2021-02-01T22:05:44.896" v="5" actId="27636"/>
        <pc:sldMkLst>
          <pc:docMk/>
          <pc:sldMk cId="3416848503" sldId="415"/>
        </pc:sldMkLst>
        <pc:spChg chg="mod">
          <ac:chgData name="Fisher, Ricardo (MTO)" userId="dc2f605c-b0da-4b5b-8503-e58d5a4c3eba" providerId="ADAL" clId="{5D0FB5B1-835A-426D-8EB5-AAD659CD3D4D}" dt="2021-02-01T22:05:44.896" v="5" actId="27636"/>
          <ac:spMkLst>
            <pc:docMk/>
            <pc:sldMk cId="3416848503" sldId="415"/>
            <ac:spMk id="3" creationId="{A38A5E68-BC38-CB43-B476-9297DEAA06C6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395" v="10" actId="27636"/>
        <pc:sldMkLst>
          <pc:docMk/>
          <pc:sldMk cId="1415472077" sldId="520"/>
        </pc:sldMkLst>
        <pc:spChg chg="mod">
          <ac:chgData name="Fisher, Ricardo (MTO)" userId="dc2f605c-b0da-4b5b-8503-e58d5a4c3eba" providerId="ADAL" clId="{5D0FB5B1-835A-426D-8EB5-AAD659CD3D4D}" dt="2021-02-01T22:05:45.395" v="10" actId="27636"/>
          <ac:spMkLst>
            <pc:docMk/>
            <pc:sldMk cId="1415472077" sldId="520"/>
            <ac:spMk id="4" creationId="{E738115E-1B3A-418C-A2AB-86FC6B9531B7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542" v="11" actId="27636"/>
        <pc:sldMkLst>
          <pc:docMk/>
          <pc:sldMk cId="2718897706" sldId="526"/>
        </pc:sldMkLst>
        <pc:spChg chg="mod">
          <ac:chgData name="Fisher, Ricardo (MTO)" userId="dc2f605c-b0da-4b5b-8503-e58d5a4c3eba" providerId="ADAL" clId="{5D0FB5B1-835A-426D-8EB5-AAD659CD3D4D}" dt="2021-02-01T22:05:45.542" v="11" actId="27636"/>
          <ac:spMkLst>
            <pc:docMk/>
            <pc:sldMk cId="2718897706" sldId="526"/>
            <ac:spMk id="4" creationId="{A1606997-864D-4B97-9C23-0DE7FAD57E6D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173" v="29" actId="27636"/>
        <pc:sldMkLst>
          <pc:docMk/>
          <pc:sldMk cId="2048805910" sldId="530"/>
        </pc:sldMkLst>
        <pc:spChg chg="mod">
          <ac:chgData name="Fisher, Ricardo (MTO)" userId="dc2f605c-b0da-4b5b-8503-e58d5a4c3eba" providerId="ADAL" clId="{5D0FB5B1-835A-426D-8EB5-AAD659CD3D4D}" dt="2021-02-01T22:05:46.173" v="29" actId="27636"/>
          <ac:spMkLst>
            <pc:docMk/>
            <pc:sldMk cId="2048805910" sldId="530"/>
            <ac:spMk id="3" creationId="{A38A5E68-BC38-CB43-B476-9297DEAA06C6}"/>
          </ac:spMkLst>
        </pc:spChg>
        <pc:spChg chg="mod">
          <ac:chgData name="Fisher, Ricardo (MTO)" userId="dc2f605c-b0da-4b5b-8503-e58d5a4c3eba" providerId="ADAL" clId="{5D0FB5B1-835A-426D-8EB5-AAD659CD3D4D}" dt="2021-02-01T22:05:46.124" v="28" actId="27636"/>
          <ac:spMkLst>
            <pc:docMk/>
            <pc:sldMk cId="2048805910" sldId="530"/>
            <ac:spMk id="4" creationId="{FDC3C534-758A-0E47-A3BE-459BB05A6B28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190" v="30" actId="27636"/>
        <pc:sldMkLst>
          <pc:docMk/>
          <pc:sldMk cId="1721407029" sldId="531"/>
        </pc:sldMkLst>
        <pc:spChg chg="mod">
          <ac:chgData name="Fisher, Ricardo (MTO)" userId="dc2f605c-b0da-4b5b-8503-e58d5a4c3eba" providerId="ADAL" clId="{5D0FB5B1-835A-426D-8EB5-AAD659CD3D4D}" dt="2021-02-01T22:05:46.190" v="30" actId="27636"/>
          <ac:spMkLst>
            <pc:docMk/>
            <pc:sldMk cId="1721407029" sldId="531"/>
            <ac:spMk id="5" creationId="{C7E63D5E-414A-487C-9D0F-0E945954749C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250" v="31" actId="27636"/>
        <pc:sldMkLst>
          <pc:docMk/>
          <pc:sldMk cId="560668979" sldId="533"/>
        </pc:sldMkLst>
        <pc:spChg chg="mod">
          <ac:chgData name="Fisher, Ricardo (MTO)" userId="dc2f605c-b0da-4b5b-8503-e58d5a4c3eba" providerId="ADAL" clId="{5D0FB5B1-835A-426D-8EB5-AAD659CD3D4D}" dt="2021-02-01T22:05:46.250" v="31" actId="27636"/>
          <ac:spMkLst>
            <pc:docMk/>
            <pc:sldMk cId="560668979" sldId="533"/>
            <ac:spMk id="4" creationId="{8071DAB1-2791-4222-9511-A1BBAB4D46BD}"/>
          </ac:spMkLst>
        </pc:spChg>
      </pc:sldChg>
      <pc:sldChg chg="modSp">
        <pc:chgData name="Fisher, Ricardo (MTO)" userId="dc2f605c-b0da-4b5b-8503-e58d5a4c3eba" providerId="ADAL" clId="{5D0FB5B1-835A-426D-8EB5-AAD659CD3D4D}" dt="2021-02-01T22:05:44.745" v="1" actId="27636"/>
        <pc:sldMkLst>
          <pc:docMk/>
          <pc:sldMk cId="2308747935" sldId="534"/>
        </pc:sldMkLst>
        <pc:spChg chg="mod">
          <ac:chgData name="Fisher, Ricardo (MTO)" userId="dc2f605c-b0da-4b5b-8503-e58d5a4c3eba" providerId="ADAL" clId="{5D0FB5B1-835A-426D-8EB5-AAD659CD3D4D}" dt="2021-02-01T22:05:44.745" v="1" actId="27636"/>
          <ac:spMkLst>
            <pc:docMk/>
            <pc:sldMk cId="2308747935" sldId="534"/>
            <ac:spMk id="2" creationId="{C05250F5-8E41-9743-8CDB-5A69CA8DBD50}"/>
          </ac:spMkLst>
        </pc:spChg>
      </pc:sldChg>
      <pc:sldChg chg="modSp">
        <pc:chgData name="Fisher, Ricardo (MTO)" userId="dc2f605c-b0da-4b5b-8503-e58d5a4c3eba" providerId="ADAL" clId="{5D0FB5B1-835A-426D-8EB5-AAD659CD3D4D}" dt="2021-02-01T22:05:44.858" v="4" actId="27636"/>
        <pc:sldMkLst>
          <pc:docMk/>
          <pc:sldMk cId="2803114454" sldId="535"/>
        </pc:sldMkLst>
        <pc:spChg chg="mod">
          <ac:chgData name="Fisher, Ricardo (MTO)" userId="dc2f605c-b0da-4b5b-8503-e58d5a4c3eba" providerId="ADAL" clId="{5D0FB5B1-835A-426D-8EB5-AAD659CD3D4D}" dt="2021-02-01T22:05:44.858" v="4" actId="27636"/>
          <ac:spMkLst>
            <pc:docMk/>
            <pc:sldMk cId="2803114454" sldId="535"/>
            <ac:spMk id="2" creationId="{092222B6-3B64-8B4F-A0F0-5E57B4DCD027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616" v="13" actId="27636"/>
        <pc:sldMkLst>
          <pc:docMk/>
          <pc:sldMk cId="2939399259" sldId="539"/>
        </pc:sldMkLst>
        <pc:spChg chg="mod">
          <ac:chgData name="Fisher, Ricardo (MTO)" userId="dc2f605c-b0da-4b5b-8503-e58d5a4c3eba" providerId="ADAL" clId="{5D0FB5B1-835A-426D-8EB5-AAD659CD3D4D}" dt="2021-02-01T22:05:45.616" v="13" actId="27636"/>
          <ac:spMkLst>
            <pc:docMk/>
            <pc:sldMk cId="2939399259" sldId="539"/>
            <ac:spMk id="2" creationId="{3E735F17-1AE4-D345-860B-43CD7A0AB8B4}"/>
          </ac:spMkLst>
        </pc:spChg>
        <pc:spChg chg="mod">
          <ac:chgData name="Fisher, Ricardo (MTO)" userId="dc2f605c-b0da-4b5b-8503-e58d5a4c3eba" providerId="ADAL" clId="{5D0FB5B1-835A-426D-8EB5-AAD659CD3D4D}" dt="2021-02-01T22:05:45.578" v="12" actId="27636"/>
          <ac:spMkLst>
            <pc:docMk/>
            <pc:sldMk cId="2939399259" sldId="539"/>
            <ac:spMk id="3" creationId="{A38A5E68-BC38-CB43-B476-9297DEAA06C6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648" v="14" actId="27636"/>
        <pc:sldMkLst>
          <pc:docMk/>
          <pc:sldMk cId="4151601183" sldId="756"/>
        </pc:sldMkLst>
        <pc:spChg chg="mod">
          <ac:chgData name="Fisher, Ricardo (MTO)" userId="dc2f605c-b0da-4b5b-8503-e58d5a4c3eba" providerId="ADAL" clId="{5D0FB5B1-835A-426D-8EB5-AAD659CD3D4D}" dt="2021-02-01T22:05:45.648" v="14" actId="27636"/>
          <ac:spMkLst>
            <pc:docMk/>
            <pc:sldMk cId="4151601183" sldId="756"/>
            <ac:spMk id="18" creationId="{155A6690-53A9-45EB-BEA8-614B67A3BFB9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751" v="16" actId="27636"/>
        <pc:sldMkLst>
          <pc:docMk/>
          <pc:sldMk cId="830728785" sldId="763"/>
        </pc:sldMkLst>
        <pc:spChg chg="mod">
          <ac:chgData name="Fisher, Ricardo (MTO)" userId="dc2f605c-b0da-4b5b-8503-e58d5a4c3eba" providerId="ADAL" clId="{5D0FB5B1-835A-426D-8EB5-AAD659CD3D4D}" dt="2021-02-01T22:05:45.751" v="16" actId="27636"/>
          <ac:spMkLst>
            <pc:docMk/>
            <pc:sldMk cId="830728785" sldId="763"/>
            <ac:spMk id="2" creationId="{3E735F17-1AE4-D345-860B-43CD7A0AB8B4}"/>
          </ac:spMkLst>
        </pc:spChg>
        <pc:spChg chg="mod">
          <ac:chgData name="Fisher, Ricardo (MTO)" userId="dc2f605c-b0da-4b5b-8503-e58d5a4c3eba" providerId="ADAL" clId="{5D0FB5B1-835A-426D-8EB5-AAD659CD3D4D}" dt="2021-02-01T22:05:45.746" v="15" actId="27636"/>
          <ac:spMkLst>
            <pc:docMk/>
            <pc:sldMk cId="830728785" sldId="763"/>
            <ac:spMk id="18" creationId="{155A6690-53A9-45EB-BEA8-614B67A3BFB9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919" v="20" actId="27636"/>
        <pc:sldMkLst>
          <pc:docMk/>
          <pc:sldMk cId="956445372" sldId="768"/>
        </pc:sldMkLst>
        <pc:spChg chg="mod">
          <ac:chgData name="Fisher, Ricardo (MTO)" userId="dc2f605c-b0da-4b5b-8503-e58d5a4c3eba" providerId="ADAL" clId="{5D0FB5B1-835A-426D-8EB5-AAD659CD3D4D}" dt="2021-02-01T22:05:45.919" v="20" actId="27636"/>
          <ac:spMkLst>
            <pc:docMk/>
            <pc:sldMk cId="956445372" sldId="768"/>
            <ac:spMk id="2" creationId="{3E735F17-1AE4-D345-860B-43CD7A0AB8B4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928" v="21" actId="27636"/>
        <pc:sldMkLst>
          <pc:docMk/>
          <pc:sldMk cId="4165673874" sldId="769"/>
        </pc:sldMkLst>
        <pc:spChg chg="mod">
          <ac:chgData name="Fisher, Ricardo (MTO)" userId="dc2f605c-b0da-4b5b-8503-e58d5a4c3eba" providerId="ADAL" clId="{5D0FB5B1-835A-426D-8EB5-AAD659CD3D4D}" dt="2021-02-01T22:05:45.928" v="21" actId="27636"/>
          <ac:spMkLst>
            <pc:docMk/>
            <pc:sldMk cId="4165673874" sldId="769"/>
            <ac:spMk id="7" creationId="{13B643FC-8FE3-415E-8D11-32DFD7A64C30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955" v="22" actId="27636"/>
        <pc:sldMkLst>
          <pc:docMk/>
          <pc:sldMk cId="2573971595" sldId="770"/>
        </pc:sldMkLst>
        <pc:spChg chg="mod">
          <ac:chgData name="Fisher, Ricardo (MTO)" userId="dc2f605c-b0da-4b5b-8503-e58d5a4c3eba" providerId="ADAL" clId="{5D0FB5B1-835A-426D-8EB5-AAD659CD3D4D}" dt="2021-02-01T22:05:45.955" v="22" actId="27636"/>
          <ac:spMkLst>
            <pc:docMk/>
            <pc:sldMk cId="2573971595" sldId="770"/>
            <ac:spMk id="11" creationId="{967A3E65-6012-47EC-8D6C-4714AA5108E9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970" v="23" actId="27636"/>
        <pc:sldMkLst>
          <pc:docMk/>
          <pc:sldMk cId="999016294" sldId="771"/>
        </pc:sldMkLst>
        <pc:spChg chg="mod">
          <ac:chgData name="Fisher, Ricardo (MTO)" userId="dc2f605c-b0da-4b5b-8503-e58d5a4c3eba" providerId="ADAL" clId="{5D0FB5B1-835A-426D-8EB5-AAD659CD3D4D}" dt="2021-02-01T22:05:45.970" v="23" actId="27636"/>
          <ac:spMkLst>
            <pc:docMk/>
            <pc:sldMk cId="999016294" sldId="771"/>
            <ac:spMk id="8" creationId="{FD402C2C-5607-44CA-951E-D50EA8C31CAC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027" v="24" actId="27636"/>
        <pc:sldMkLst>
          <pc:docMk/>
          <pc:sldMk cId="1276545329" sldId="772"/>
        </pc:sldMkLst>
        <pc:spChg chg="mod">
          <ac:chgData name="Fisher, Ricardo (MTO)" userId="dc2f605c-b0da-4b5b-8503-e58d5a4c3eba" providerId="ADAL" clId="{5D0FB5B1-835A-426D-8EB5-AAD659CD3D4D}" dt="2021-02-01T22:05:46.027" v="24" actId="27636"/>
          <ac:spMkLst>
            <pc:docMk/>
            <pc:sldMk cId="1276545329" sldId="772"/>
            <ac:spMk id="2" creationId="{3E735F17-1AE4-D345-860B-43CD7A0AB8B4}"/>
          </ac:spMkLst>
        </pc:spChg>
      </pc:sldChg>
      <pc:sldChg chg="modSp">
        <pc:chgData name="Fisher, Ricardo (MTO)" userId="dc2f605c-b0da-4b5b-8503-e58d5a4c3eba" providerId="ADAL" clId="{5D0FB5B1-835A-426D-8EB5-AAD659CD3D4D}" dt="2021-02-01T22:05:46.039" v="25" actId="27636"/>
        <pc:sldMkLst>
          <pc:docMk/>
          <pc:sldMk cId="2026452313" sldId="773"/>
        </pc:sldMkLst>
        <pc:spChg chg="mod">
          <ac:chgData name="Fisher, Ricardo (MTO)" userId="dc2f605c-b0da-4b5b-8503-e58d5a4c3eba" providerId="ADAL" clId="{5D0FB5B1-835A-426D-8EB5-AAD659CD3D4D}" dt="2021-02-01T22:05:46.039" v="25" actId="27636"/>
          <ac:spMkLst>
            <pc:docMk/>
            <pc:sldMk cId="2026452313" sldId="773"/>
            <ac:spMk id="2" creationId="{3E735F17-1AE4-D345-860B-43CD7A0AB8B4}"/>
          </ac:spMkLst>
        </pc:spChg>
      </pc:sldChg>
      <pc:sldChg chg="modSp">
        <pc:chgData name="Fisher, Ricardo (MTO)" userId="dc2f605c-b0da-4b5b-8503-e58d5a4c3eba" providerId="ADAL" clId="{5D0FB5B1-835A-426D-8EB5-AAD659CD3D4D}" dt="2021-02-01T22:05:45.793" v="17" actId="27636"/>
        <pc:sldMkLst>
          <pc:docMk/>
          <pc:sldMk cId="79241228" sldId="780"/>
        </pc:sldMkLst>
        <pc:spChg chg="mod">
          <ac:chgData name="Fisher, Ricardo (MTO)" userId="dc2f605c-b0da-4b5b-8503-e58d5a4c3eba" providerId="ADAL" clId="{5D0FB5B1-835A-426D-8EB5-AAD659CD3D4D}" dt="2021-02-01T22:05:45.793" v="17" actId="27636"/>
          <ac:spMkLst>
            <pc:docMk/>
            <pc:sldMk cId="79241228" sldId="780"/>
            <ac:spMk id="3" creationId="{958F2500-579E-4E97-A321-804B5F41ED37}"/>
          </ac:spMkLst>
        </pc:spChg>
      </pc:sldChg>
      <pc:sldChg chg="add">
        <pc:chgData name="Fisher, Ricardo (MTO)" userId="dc2f605c-b0da-4b5b-8503-e58d5a4c3eba" providerId="ADAL" clId="{5D0FB5B1-835A-426D-8EB5-AAD659CD3D4D}" dt="2021-02-01T22:06:27.734" v="36"/>
        <pc:sldMkLst>
          <pc:docMk/>
          <pc:sldMk cId="2901351987" sldId="781"/>
        </pc:sldMkLst>
      </pc:sldChg>
      <pc:sldMasterChg chg="modSldLayout">
        <pc:chgData name="Fisher, Ricardo (MTO)" userId="dc2f605c-b0da-4b5b-8503-e58d5a4c3eba" providerId="ADAL" clId="{5D0FB5B1-835A-426D-8EB5-AAD659CD3D4D}" dt="2021-02-01T22:05:44.295" v="0"/>
        <pc:sldMasterMkLst>
          <pc:docMk/>
          <pc:sldMasterMk cId="2348136945" sldId="2147483709"/>
        </pc:sldMasterMkLst>
        <pc:sldLayoutChg chg="addSp">
          <pc:chgData name="Fisher, Ricardo (MTO)" userId="dc2f605c-b0da-4b5b-8503-e58d5a4c3eba" providerId="ADAL" clId="{5D0FB5B1-835A-426D-8EB5-AAD659CD3D4D}" dt="2021-02-01T22:05:44.295" v="0"/>
          <pc:sldLayoutMkLst>
            <pc:docMk/>
            <pc:sldMasterMk cId="2348136945" sldId="2147483709"/>
            <pc:sldLayoutMk cId="983358560" sldId="2147483714"/>
          </pc:sldLayoutMkLst>
          <pc:picChg chg="add">
            <ac:chgData name="Fisher, Ricardo (MTO)" userId="dc2f605c-b0da-4b5b-8503-e58d5a4c3eba" providerId="ADAL" clId="{5D0FB5B1-835A-426D-8EB5-AAD659CD3D4D}" dt="2021-02-01T22:05:44.295" v="0"/>
            <ac:picMkLst>
              <pc:docMk/>
              <pc:sldMasterMk cId="2348136945" sldId="2147483709"/>
              <pc:sldLayoutMk cId="983358560" sldId="2147483714"/>
              <ac:picMk id="11" creationId="{9599BA5C-3DD2-4D25-BCF0-172F2A7663F6}"/>
            </ac:picMkLst>
          </pc:picChg>
        </pc:sldLayoutChg>
        <pc:sldLayoutChg chg="addSp">
          <pc:chgData name="Fisher, Ricardo (MTO)" userId="dc2f605c-b0da-4b5b-8503-e58d5a4c3eba" providerId="ADAL" clId="{5D0FB5B1-835A-426D-8EB5-AAD659CD3D4D}" dt="2021-02-01T22:05:44.295" v="0"/>
          <pc:sldLayoutMkLst>
            <pc:docMk/>
            <pc:sldMasterMk cId="2348136945" sldId="2147483709"/>
            <pc:sldLayoutMk cId="2754125729" sldId="2147483716"/>
          </pc:sldLayoutMkLst>
          <pc:picChg chg="add">
            <ac:chgData name="Fisher, Ricardo (MTO)" userId="dc2f605c-b0da-4b5b-8503-e58d5a4c3eba" providerId="ADAL" clId="{5D0FB5B1-835A-426D-8EB5-AAD659CD3D4D}" dt="2021-02-01T22:05:44.295" v="0"/>
            <ac:picMkLst>
              <pc:docMk/>
              <pc:sldMasterMk cId="2348136945" sldId="2147483709"/>
              <pc:sldLayoutMk cId="2754125729" sldId="2147483716"/>
              <ac:picMk id="5" creationId="{8549D01C-76A3-48DE-B1F3-4A11ACDEB7A4}"/>
            </ac:picMkLst>
          </pc:picChg>
        </pc:sldLayoutChg>
        <pc:sldLayoutChg chg="addSp">
          <pc:chgData name="Fisher, Ricardo (MTO)" userId="dc2f605c-b0da-4b5b-8503-e58d5a4c3eba" providerId="ADAL" clId="{5D0FB5B1-835A-426D-8EB5-AAD659CD3D4D}" dt="2021-02-01T22:05:44.295" v="0"/>
          <pc:sldLayoutMkLst>
            <pc:docMk/>
            <pc:sldMasterMk cId="2348136945" sldId="2147483709"/>
            <pc:sldLayoutMk cId="1285548509" sldId="2147483717"/>
          </pc:sldLayoutMkLst>
          <pc:picChg chg="add">
            <ac:chgData name="Fisher, Ricardo (MTO)" userId="dc2f605c-b0da-4b5b-8503-e58d5a4c3eba" providerId="ADAL" clId="{5D0FB5B1-835A-426D-8EB5-AAD659CD3D4D}" dt="2021-02-01T22:05:44.295" v="0"/>
            <ac:picMkLst>
              <pc:docMk/>
              <pc:sldMasterMk cId="2348136945" sldId="2147483709"/>
              <pc:sldLayoutMk cId="1285548509" sldId="2147483717"/>
              <ac:picMk id="9" creationId="{CF78BEFF-2522-4C27-9581-ED23EDCE5044}"/>
            </ac:picMkLst>
          </pc:picChg>
        </pc:sldLayoutChg>
        <pc:sldLayoutChg chg="addSp">
          <pc:chgData name="Fisher, Ricardo (MTO)" userId="dc2f605c-b0da-4b5b-8503-e58d5a4c3eba" providerId="ADAL" clId="{5D0FB5B1-835A-426D-8EB5-AAD659CD3D4D}" dt="2021-02-01T22:05:44.295" v="0"/>
          <pc:sldLayoutMkLst>
            <pc:docMk/>
            <pc:sldMasterMk cId="2348136945" sldId="2147483709"/>
            <pc:sldLayoutMk cId="3140197937" sldId="2147483718"/>
          </pc:sldLayoutMkLst>
          <pc:picChg chg="add">
            <ac:chgData name="Fisher, Ricardo (MTO)" userId="dc2f605c-b0da-4b5b-8503-e58d5a4c3eba" providerId="ADAL" clId="{5D0FB5B1-835A-426D-8EB5-AAD659CD3D4D}" dt="2021-02-01T22:05:44.295" v="0"/>
            <ac:picMkLst>
              <pc:docMk/>
              <pc:sldMasterMk cId="2348136945" sldId="2147483709"/>
              <pc:sldLayoutMk cId="3140197937" sldId="2147483718"/>
              <ac:picMk id="12" creationId="{FC5E98FF-8412-4821-8C1D-C838880DAF05}"/>
            </ac:picMkLst>
          </pc:picChg>
        </pc:sldLayoutChg>
      </pc:sldMasterChg>
    </pc:docChg>
  </pc:docChgLst>
  <pc:docChgLst>
    <pc:chgData name="Fisher, Ricardo (MTO)" userId="dc2f605c-b0da-4b5b-8503-e58d5a4c3eba" providerId="ADAL" clId="{CCB537A0-0E40-451C-920F-5F624B3DA996}"/>
    <pc:docChg chg="custSel delSld modSld">
      <pc:chgData name="Fisher, Ricardo (MTO)" userId="dc2f605c-b0da-4b5b-8503-e58d5a4c3eba" providerId="ADAL" clId="{CCB537A0-0E40-451C-920F-5F624B3DA996}" dt="2021-02-01T22:30:02.825" v="794" actId="2696"/>
      <pc:docMkLst>
        <pc:docMk/>
      </pc:docMkLst>
      <pc:sldChg chg="modSp">
        <pc:chgData name="Fisher, Ricardo (MTO)" userId="dc2f605c-b0da-4b5b-8503-e58d5a4c3eba" providerId="ADAL" clId="{CCB537A0-0E40-451C-920F-5F624B3DA996}" dt="2021-02-01T22:20:57.619" v="19" actId="14100"/>
        <pc:sldMkLst>
          <pc:docMk/>
          <pc:sldMk cId="3279817874" sldId="288"/>
        </pc:sldMkLst>
        <pc:spChg chg="mod">
          <ac:chgData name="Fisher, Ricardo (MTO)" userId="dc2f605c-b0da-4b5b-8503-e58d5a4c3eba" providerId="ADAL" clId="{CCB537A0-0E40-451C-920F-5F624B3DA996}" dt="2021-02-01T22:20:57.619" v="19" actId="14100"/>
          <ac:spMkLst>
            <pc:docMk/>
            <pc:sldMk cId="3279817874" sldId="288"/>
            <ac:spMk id="2" creationId="{C05250F5-8E41-9743-8CDB-5A69CA8DBD50}"/>
          </ac:spMkLst>
        </pc:spChg>
      </pc:sldChg>
      <pc:sldChg chg="modSp">
        <pc:chgData name="Fisher, Ricardo (MTO)" userId="dc2f605c-b0da-4b5b-8503-e58d5a4c3eba" providerId="ADAL" clId="{CCB537A0-0E40-451C-920F-5F624B3DA996}" dt="2021-02-01T22:23:20.840" v="291" actId="20577"/>
        <pc:sldMkLst>
          <pc:docMk/>
          <pc:sldMk cId="2901351987" sldId="781"/>
        </pc:sldMkLst>
        <pc:spChg chg="mod">
          <ac:chgData name="Fisher, Ricardo (MTO)" userId="dc2f605c-b0da-4b5b-8503-e58d5a4c3eba" providerId="ADAL" clId="{CCB537A0-0E40-451C-920F-5F624B3DA996}" dt="2021-02-01T22:21:54.222" v="22" actId="6549"/>
          <ac:spMkLst>
            <pc:docMk/>
            <pc:sldMk cId="2901351987" sldId="781"/>
            <ac:spMk id="2" creationId="{3F9F4700-5303-4EAB-82D7-7B8B4509A650}"/>
          </ac:spMkLst>
        </pc:spChg>
        <pc:spChg chg="mod">
          <ac:chgData name="Fisher, Ricardo (MTO)" userId="dc2f605c-b0da-4b5b-8503-e58d5a4c3eba" providerId="ADAL" clId="{CCB537A0-0E40-451C-920F-5F624B3DA996}" dt="2021-02-01T22:23:20.840" v="291" actId="20577"/>
          <ac:spMkLst>
            <pc:docMk/>
            <pc:sldMk cId="2901351987" sldId="781"/>
            <ac:spMk id="3" creationId="{C1E6F190-EC1E-4119-A096-BB6537D79227}"/>
          </ac:spMkLst>
        </pc:spChg>
      </pc:sldChg>
      <pc:sldChg chg="addSp delSp modSp del">
        <pc:chgData name="Fisher, Ricardo (MTO)" userId="dc2f605c-b0da-4b5b-8503-e58d5a4c3eba" providerId="ADAL" clId="{CCB537A0-0E40-451C-920F-5F624B3DA996}" dt="2021-02-01T22:30:02.825" v="794" actId="2696"/>
        <pc:sldMkLst>
          <pc:docMk/>
          <pc:sldMk cId="2623732384" sldId="782"/>
        </pc:sldMkLst>
        <pc:spChg chg="mod">
          <ac:chgData name="Fisher, Ricardo (MTO)" userId="dc2f605c-b0da-4b5b-8503-e58d5a4c3eba" providerId="ADAL" clId="{CCB537A0-0E40-451C-920F-5F624B3DA996}" dt="2021-02-01T22:24:40.229" v="318" actId="20577"/>
          <ac:spMkLst>
            <pc:docMk/>
            <pc:sldMk cId="2623732384" sldId="782"/>
            <ac:spMk id="2" creationId="{DEB9C742-FAE4-4CA3-997B-7099C2D72842}"/>
          </ac:spMkLst>
        </pc:spChg>
        <pc:spChg chg="add del mod">
          <ac:chgData name="Fisher, Ricardo (MTO)" userId="dc2f605c-b0da-4b5b-8503-e58d5a4c3eba" providerId="ADAL" clId="{CCB537A0-0E40-451C-920F-5F624B3DA996}" dt="2021-02-01T22:24:43.216" v="319"/>
          <ac:spMkLst>
            <pc:docMk/>
            <pc:sldMk cId="2623732384" sldId="782"/>
            <ac:spMk id="3" creationId="{E7B2EC4B-14DF-4090-AFD3-6B86B1509A58}"/>
          </ac:spMkLst>
        </pc:spChg>
        <pc:spChg chg="add del">
          <ac:chgData name="Fisher, Ricardo (MTO)" userId="dc2f605c-b0da-4b5b-8503-e58d5a4c3eba" providerId="ADAL" clId="{CCB537A0-0E40-451C-920F-5F624B3DA996}" dt="2021-02-01T22:23:55.031" v="293"/>
          <ac:spMkLst>
            <pc:docMk/>
            <pc:sldMk cId="2623732384" sldId="782"/>
            <ac:spMk id="5" creationId="{48679793-E2DA-4C23-9192-9904BA403531}"/>
          </ac:spMkLst>
        </pc:spChg>
        <pc:spChg chg="add del">
          <ac:chgData name="Fisher, Ricardo (MTO)" userId="dc2f605c-b0da-4b5b-8503-e58d5a4c3eba" providerId="ADAL" clId="{CCB537A0-0E40-451C-920F-5F624B3DA996}" dt="2021-02-01T22:24:05.520" v="297"/>
          <ac:spMkLst>
            <pc:docMk/>
            <pc:sldMk cId="2623732384" sldId="782"/>
            <ac:spMk id="6" creationId="{1728BCBE-3EA0-4F80-9D67-A9B65167DA3C}"/>
          </ac:spMkLst>
        </pc:spChg>
        <pc:spChg chg="add del">
          <ac:chgData name="Fisher, Ricardo (MTO)" userId="dc2f605c-b0da-4b5b-8503-e58d5a4c3eba" providerId="ADAL" clId="{CCB537A0-0E40-451C-920F-5F624B3DA996}" dt="2021-02-01T22:24:17.486" v="299"/>
          <ac:spMkLst>
            <pc:docMk/>
            <pc:sldMk cId="2623732384" sldId="782"/>
            <ac:spMk id="7" creationId="{5DD70C70-A7BB-4689-A3F9-2E1B91214B5D}"/>
          </ac:spMkLst>
        </pc:spChg>
        <pc:spChg chg="add mod">
          <ac:chgData name="Fisher, Ricardo (MTO)" userId="dc2f605c-b0da-4b5b-8503-e58d5a4c3eba" providerId="ADAL" clId="{CCB537A0-0E40-451C-920F-5F624B3DA996}" dt="2021-02-01T22:25:43.859" v="328" actId="14100"/>
          <ac:spMkLst>
            <pc:docMk/>
            <pc:sldMk cId="2623732384" sldId="782"/>
            <ac:spMk id="8" creationId="{C8C96409-4E8F-4605-BE6D-BC21F8DFFABD}"/>
          </ac:spMkLst>
        </pc:spChg>
      </pc:sldChg>
      <pc:sldChg chg="addSp delSp modSp">
        <pc:chgData name="Fisher, Ricardo (MTO)" userId="dc2f605c-b0da-4b5b-8503-e58d5a4c3eba" providerId="ADAL" clId="{CCB537A0-0E40-451C-920F-5F624B3DA996}" dt="2021-02-01T22:29:54.293" v="793" actId="20577"/>
        <pc:sldMkLst>
          <pc:docMk/>
          <pc:sldMk cId="1003350714" sldId="783"/>
        </pc:sldMkLst>
        <pc:spChg chg="mod">
          <ac:chgData name="Fisher, Ricardo (MTO)" userId="dc2f605c-b0da-4b5b-8503-e58d5a4c3eba" providerId="ADAL" clId="{CCB537A0-0E40-451C-920F-5F624B3DA996}" dt="2021-02-01T22:29:54.293" v="793" actId="20577"/>
          <ac:spMkLst>
            <pc:docMk/>
            <pc:sldMk cId="1003350714" sldId="783"/>
            <ac:spMk id="2" creationId="{16FB7134-3EC3-46BE-9601-13060DC8FA49}"/>
          </ac:spMkLst>
        </pc:spChg>
        <pc:spChg chg="mod">
          <ac:chgData name="Fisher, Ricardo (MTO)" userId="dc2f605c-b0da-4b5b-8503-e58d5a4c3eba" providerId="ADAL" clId="{CCB537A0-0E40-451C-920F-5F624B3DA996}" dt="2021-02-01T22:29:46.662" v="774" actId="255"/>
          <ac:spMkLst>
            <pc:docMk/>
            <pc:sldMk cId="1003350714" sldId="783"/>
            <ac:spMk id="3" creationId="{3CCE2330-3144-461D-954B-6BD903B2E6A4}"/>
          </ac:spMkLst>
        </pc:spChg>
        <pc:spChg chg="add del">
          <ac:chgData name="Fisher, Ricardo (MTO)" userId="dc2f605c-b0da-4b5b-8503-e58d5a4c3eba" providerId="ADAL" clId="{CCB537A0-0E40-451C-920F-5F624B3DA996}" dt="2021-02-01T22:28:32.752" v="639"/>
          <ac:spMkLst>
            <pc:docMk/>
            <pc:sldMk cId="1003350714" sldId="783"/>
            <ac:spMk id="5" creationId="{47B80BB0-4883-4AED-BCA2-F496C1377A5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908E83-914B-AF4D-AD4A-2119A9E8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B6C3A2-16EB-5047-88D8-E94E8208AE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D88B4-9F5F-E542-AAD5-5CE84E0C2F6F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3843AF-0FB2-954B-B89E-10BFC8AFBA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B28C1A-97D0-944D-B2B5-BDCB8F8DF6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52736-F53C-AE43-AE3B-B7425EB897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17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0AEBD-DCD3-5748-8ACE-ABF4DF55CD19}" type="datetimeFigureOut">
              <a:rPr lang="en-US" smtClean="0"/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FAB16-4C07-5141-8688-34B493849C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76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C2772-BA1F-46B8-A437-07CB4CAEF653}" type="datetimeFigureOut">
              <a:rPr lang="en-CA" smtClean="0"/>
              <a:t>02/01/2021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0D161C9-146A-473F-8682-24387A58F4C3}" type="slidenum">
              <a:rPr lang="en-CA" smtClean="0"/>
              <a:t>‹#›</a:t>
            </a:fld>
            <a:endParaRPr lang="en-CA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53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32491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33555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1_Colou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91EDAD-01EF-4F4E-9B92-0559E4FEC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17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42CA90-E7E7-C346-BABB-74C3CD8EEC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9D6F9-382A-314E-A09D-02372A98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7BC1A3C-3CD9-0749-A12B-149E459AD4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3841209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706D7DD-2E1D-AA4A-B0EA-55401041B9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60" y="5072419"/>
            <a:ext cx="6672000" cy="107852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3" name="Picture 12" descr="Government of Ontario" title="Ontario">
            <a:extLst>
              <a:ext uri="{FF2B5EF4-FFF2-40B4-BE49-F238E27FC236}">
                <a16:creationId xmlns:a16="http://schemas.microsoft.com/office/drawing/2014/main" id="{3678B50F-C948-C14D-86D4-6410DFC66B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6581" y="6204430"/>
            <a:ext cx="2178571" cy="653571"/>
          </a:xfrm>
          <a:prstGeom prst="rect">
            <a:avLst/>
          </a:prstGeom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0D7825E-6CAD-CD44-B583-6F88041F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358637"/>
            <a:ext cx="9753109" cy="449629"/>
          </a:xfrm>
        </p:spPr>
        <p:txBody>
          <a:bodyPr>
            <a:normAutofit/>
          </a:bodyPr>
          <a:lstStyle>
            <a:lvl1pPr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3308308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_Colou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>
            <a:extLst>
              <a:ext uri="{FF2B5EF4-FFF2-40B4-BE49-F238E27FC236}">
                <a16:creationId xmlns:a16="http://schemas.microsoft.com/office/drawing/2014/main" id="{0AD92E9D-F612-0A45-AD60-C3D2D0D1A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17" y="0"/>
            <a:ext cx="12192000" cy="6858000"/>
          </a:xfrm>
          <a:prstGeom prst="rect">
            <a:avLst/>
          </a:prstGeom>
        </p:spPr>
      </p:pic>
      <p:pic>
        <p:nvPicPr>
          <p:cNvPr id="13" name="Picture 12" descr="Government of Ontario" title="Ontario">
            <a:extLst>
              <a:ext uri="{FF2B5EF4-FFF2-40B4-BE49-F238E27FC236}">
                <a16:creationId xmlns:a16="http://schemas.microsoft.com/office/drawing/2014/main" id="{A52726B6-7078-B34B-B9F7-E76944978E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6582" y="6204430"/>
            <a:ext cx="2178569" cy="653571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9E10765-B2B9-6849-97CD-6834B40B14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09D8743F-4962-C04A-A188-9FD579293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810F048-C556-6F40-A4A8-768A49E212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3841209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3595CDF-E030-324C-B3E4-B48887AB9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60" y="5072419"/>
            <a:ext cx="6672000" cy="107852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FA21FCA-EC24-0B46-B1CE-EC67AAFEB1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358637"/>
            <a:ext cx="9753109" cy="449629"/>
          </a:xfrm>
        </p:spPr>
        <p:txBody>
          <a:bodyPr>
            <a:normAutofit/>
          </a:bodyPr>
          <a:lstStyle>
            <a:lvl1pPr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3128961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_Colou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5F78F29-75E8-9A46-9CEF-E796EED9C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17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7B71AC3-92F3-FB45-9FC4-E4624C41E6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97BF2019-E31E-7841-A51B-052B3631D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7B2D072-8CF4-F040-B5C2-886BDDB917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3841209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269EFE1-7F98-A74E-BAA9-DF143E6DF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60" y="5072419"/>
            <a:ext cx="6672000" cy="107852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Government of Ontario" title="Ontario">
            <a:extLst>
              <a:ext uri="{FF2B5EF4-FFF2-40B4-BE49-F238E27FC236}">
                <a16:creationId xmlns:a16="http://schemas.microsoft.com/office/drawing/2014/main" id="{0B083CD5-E0DB-0B43-8A66-4D196F12172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6582" y="6204430"/>
            <a:ext cx="2178569" cy="653571"/>
          </a:xfrm>
          <a:prstGeom prst="rect">
            <a:avLst/>
          </a:prstGeom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2AFF46F-4FD1-3D40-AA99-91B14888EE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358637"/>
            <a:ext cx="9753109" cy="449629"/>
          </a:xfrm>
        </p:spPr>
        <p:txBody>
          <a:bodyPr>
            <a:normAutofit/>
          </a:bodyPr>
          <a:lstStyle>
            <a:lvl1pPr>
              <a:defRPr sz="1200"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2723976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_Colou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904D84-DFD7-2B4D-8D5C-18DC477F4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17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F193C992-7F6B-5249-9FD3-B5E9FC9375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D5C2E51-FE32-264E-95A7-1A783657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99D8E7-6984-6744-801F-406449F41D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3841209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790899D-22FE-1448-8950-F38A2C84A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60" y="5072419"/>
            <a:ext cx="6672000" cy="107852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Government of Ontario" title="Ontario">
            <a:extLst>
              <a:ext uri="{FF2B5EF4-FFF2-40B4-BE49-F238E27FC236}">
                <a16:creationId xmlns:a16="http://schemas.microsoft.com/office/drawing/2014/main" id="{8073920A-8E92-974E-8DFD-59B4CBA8CB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6582" y="6204430"/>
            <a:ext cx="2178569" cy="653571"/>
          </a:xfrm>
          <a:prstGeom prst="rect">
            <a:avLst/>
          </a:prstGeom>
        </p:spPr>
      </p:pic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EF3C4EA2-B898-1945-8490-A14ED4AF2CE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358637"/>
            <a:ext cx="9753109" cy="44962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2044565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_Colou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7D0BCEC4-BFF1-0E4B-A595-F09F1DA9F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8D2F1934-736C-EB4B-B373-CE49C2622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9FE1057-9625-284C-9C69-BEB2A5C69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1F02BF4-C3E4-3642-BA13-18C701101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3841209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66126A2-3651-544F-8D2A-C62F805E79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60" y="5072419"/>
            <a:ext cx="6672000" cy="107852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1" name="Picture 10" descr="Government of Ontario" title="Ontario">
            <a:extLst>
              <a:ext uri="{FF2B5EF4-FFF2-40B4-BE49-F238E27FC236}">
                <a16:creationId xmlns:a16="http://schemas.microsoft.com/office/drawing/2014/main" id="{61494FAD-9740-264F-A36E-8E464EFFC0B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6583" y="6204429"/>
            <a:ext cx="2178567" cy="653570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7B4E6C5-39E8-A24D-AB03-54E05FC76B6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358637"/>
            <a:ext cx="9753109" cy="44962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3285827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_Colou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0DCBB0-8569-9C4D-A3EE-ECDA4C8D5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6E17E0B3-F2EE-2444-8FEA-6E757B652D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210427CD-5255-6F44-BE21-49B0A957F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pic>
        <p:nvPicPr>
          <p:cNvPr id="11" name="Picture 10" descr="Government of Ontario" title="Ontario">
            <a:extLst>
              <a:ext uri="{FF2B5EF4-FFF2-40B4-BE49-F238E27FC236}">
                <a16:creationId xmlns:a16="http://schemas.microsoft.com/office/drawing/2014/main" id="{33EB3B4E-83BD-FF43-9B8A-C4B0629DEC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37459" y="2290939"/>
            <a:ext cx="2935427" cy="88062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E62E9AE-1CF7-CC48-A1AD-D9110690C2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479211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902FDC52-E761-8643-BEDE-601D7100F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59" y="1710423"/>
            <a:ext cx="7962967" cy="45365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0E6EC7E-1022-F84F-AA71-4CB423A69F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2621587"/>
            <a:ext cx="7962967" cy="44962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3497057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_Colou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1F2FE0D-F130-3E45-AE7B-FF55DFDCC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17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C3EE4135-566B-3E49-9F74-9274CC9C7A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6D5BEBE-9985-EE4A-847A-D3158754E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2F6EFA-A478-CB4C-9D06-3476752457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479211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29CB3EE-894C-3F4A-A648-530BCB4CA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59" y="1710423"/>
            <a:ext cx="7962967" cy="45365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D40808F7-D114-144B-ADA0-9304B93A903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37461" y="2290939"/>
            <a:ext cx="2935423" cy="880627"/>
          </a:xfrm>
          <a:prstGeom prst="rect">
            <a:avLst/>
          </a:prstGeom>
        </p:spPr>
      </p:pic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0211F198-BD0C-C144-8BBE-9F26681E27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2621587"/>
            <a:ext cx="7962967" cy="44962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2184507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_Colou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CE621E-D667-E846-8513-550A8F1AB5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817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3C82B1AF-FF4A-A848-8FE7-537916D5A0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DFC3EB0C-CC67-FC43-A919-F9D143172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89405D2E-66F8-FE41-80BE-CBED596D24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37461" y="2290939"/>
            <a:ext cx="2935423" cy="88062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BDBBF5D-16D9-D14B-B035-8CA71FC9E0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479211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DC5727A9-77DB-CA4E-9AB2-E60A762CC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59" y="1710423"/>
            <a:ext cx="7962967" cy="45365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420C1326-2EDA-C64F-BB20-55116EBB3F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2621587"/>
            <a:ext cx="7962967" cy="44962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49065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210257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_Colou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D035EA-D23B-824A-850B-DCD617265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CE2B3BAC-5E53-6F42-A60D-A66F1372C5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37461" y="2290939"/>
            <a:ext cx="2935423" cy="88062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01DA790F-32A2-8F4A-ABF3-C9A5A906607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3059" y="479211"/>
            <a:ext cx="6812167" cy="1134041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987BF5CE-F5C0-3743-AC68-17D220F41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059" y="1710423"/>
            <a:ext cx="7962967" cy="45365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EAD2F269-54EC-8F4A-8D5E-3A6F8F0E77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D9BCC9A7-76DC-8A4E-BD26-D9601C6F6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4EF7067-0A09-404C-9742-095FE0EA2A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3059" y="2621587"/>
            <a:ext cx="7962967" cy="449629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Insert ministry name here</a:t>
            </a:r>
          </a:p>
        </p:txBody>
      </p:sp>
    </p:spTree>
    <p:extLst>
      <p:ext uri="{BB962C8B-B14F-4D97-AF65-F5344CB8AC3E}">
        <p14:creationId xmlns:p14="http://schemas.microsoft.com/office/powerpoint/2010/main" val="1891137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061" y="365127"/>
            <a:ext cx="11275647" cy="103629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7AFB0C2-B125-9F48-90CE-0FB88C8BDF9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3061" y="1482165"/>
            <a:ext cx="11275647" cy="323852"/>
          </a:xfrm>
        </p:spPr>
        <p:txBody>
          <a:bodyPr anchor="ctr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062" y="2029618"/>
            <a:ext cx="11275645" cy="390547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buSzPct val="75000"/>
              <a:defRPr sz="1800"/>
            </a:lvl1pPr>
            <a:lvl2pPr>
              <a:buClr>
                <a:schemeClr val="tx1"/>
              </a:buClr>
              <a:buSzPct val="75000"/>
              <a:defRPr sz="1800"/>
            </a:lvl2pPr>
            <a:lvl3pPr>
              <a:buClr>
                <a:schemeClr val="tx1"/>
              </a:buClr>
              <a:buSzPct val="75000"/>
              <a:defRPr sz="1800"/>
            </a:lvl3pPr>
            <a:lvl4pPr>
              <a:buClr>
                <a:schemeClr val="tx1"/>
              </a:buClr>
              <a:buSzPct val="75000"/>
              <a:defRPr sz="1800"/>
            </a:lvl4pPr>
            <a:lvl5pPr>
              <a:buClr>
                <a:schemeClr val="tx1"/>
              </a:buClr>
              <a:buSzPct val="75000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 descr="Government of Ontario" title="Ontario">
            <a:extLst>
              <a:ext uri="{FF2B5EF4-FFF2-40B4-BE49-F238E27FC236}">
                <a16:creationId xmlns:a16="http://schemas.microsoft.com/office/drawing/2014/main" id="{24AE09F7-B562-3E46-BBCE-1E8DF7325B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9976" y="6143401"/>
            <a:ext cx="2184493" cy="655348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C7D52AC-6145-1E49-BEEA-A92229125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452436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Magen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FCF524F-CAA7-474F-AFE8-D0501F784A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7FEFC4-370A-7F4B-8D1D-E7438BB44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E892E57-2B8B-124F-9C48-CF2CA66AD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202191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Dark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44CC2F0-429D-D342-998E-C7A4B5F73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00472BD-E5E6-9B47-BFF3-E2D5022F2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D3AE67C-5905-F34A-AC77-0EAB1CCA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8675315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9A4C157-1FA8-BE4F-892B-E91A68E58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4C1BD1-1A8F-004B-8A69-2B5A8E9B9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781E1D8-EFED-1248-A00E-2743F2A1D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16988454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5CEF0A4-77F8-F741-A31D-696DC6FE8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6B5D2D-04AC-1248-A7BB-3DEF5867D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80AF62-D6DC-8C41-BCDA-8F00498FA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878111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8E3D5AC-86E6-8749-8572-4884CAF92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3667DD0-EF40-8E4C-89FD-0C79983E7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924A68F-2686-EA45-9CCE-417F1CE6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7864326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Tau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2F08077-D719-0545-BB72-9C555689A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B4CB1A-90FC-8449-9D2F-34D862024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2C67E5-E407-C74A-A246-3D9C7CBE0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17471079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D410BB7-9BA8-904F-BB65-1696CCA1D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AEDD15-FA06-2640-917F-749B14432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F1AF812-7399-C84D-A7EB-17E18B2BC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8091547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Ful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E7AC5D-534B-B74A-AD90-E241BE0C6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95E76F4-04B7-3A49-B1B6-8BBB62F6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60" y="2436938"/>
            <a:ext cx="6672000" cy="2250279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DD078F3-4C04-414F-B64A-52D9AE19F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060" y="5040592"/>
            <a:ext cx="6672000" cy="123601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D29BEC-2F59-AC49-AFD0-AD60927F6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4AEA13D-8F5C-5548-95DF-4874FE2BF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48861" y="6276603"/>
            <a:ext cx="3357551" cy="36512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9632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846633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062" y="365128"/>
            <a:ext cx="11275645" cy="98659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063" y="1482165"/>
            <a:ext cx="5157787" cy="475844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63" y="2037377"/>
            <a:ext cx="5157787" cy="4034238"/>
          </a:xfrm>
        </p:spPr>
        <p:txBody>
          <a:bodyPr>
            <a:normAutofit/>
          </a:bodyPr>
          <a:lstStyle>
            <a:lvl1pPr defTabSz="540000">
              <a:buClr>
                <a:schemeClr val="tx1"/>
              </a:buClr>
              <a:buSzPct val="75000"/>
              <a:defRPr sz="1800"/>
            </a:lvl1pPr>
            <a:lvl2pPr defTabSz="540000">
              <a:buClr>
                <a:schemeClr val="tx1"/>
              </a:buClr>
              <a:buSzPct val="75000"/>
              <a:defRPr sz="1800"/>
            </a:lvl2pPr>
            <a:lvl3pPr defTabSz="540000">
              <a:buClr>
                <a:schemeClr val="tx1"/>
              </a:buClr>
              <a:buSzPct val="75000"/>
              <a:defRPr sz="1800"/>
            </a:lvl3pPr>
            <a:lvl4pPr defTabSz="540000">
              <a:buClr>
                <a:schemeClr val="tx1"/>
              </a:buClr>
              <a:buSzPct val="75000"/>
              <a:defRPr sz="1800"/>
            </a:lvl4pPr>
            <a:lvl5pPr defTabSz="540000">
              <a:buClr>
                <a:schemeClr val="tx1"/>
              </a:buClr>
              <a:buSzPct val="75000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5519" y="1482165"/>
            <a:ext cx="5183188" cy="475844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5519" y="2037376"/>
            <a:ext cx="5183188" cy="4034239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buSzPct val="75000"/>
              <a:defRPr sz="1800"/>
            </a:lvl1pPr>
            <a:lvl2pPr>
              <a:buClr>
                <a:schemeClr val="tx1"/>
              </a:buClr>
              <a:buSzPct val="75000"/>
              <a:defRPr sz="1800"/>
            </a:lvl2pPr>
            <a:lvl3pPr>
              <a:buClr>
                <a:schemeClr val="tx1"/>
              </a:buClr>
              <a:buSzPct val="75000"/>
              <a:defRPr sz="1800"/>
            </a:lvl3pPr>
            <a:lvl4pPr>
              <a:buClr>
                <a:schemeClr val="tx1"/>
              </a:buClr>
              <a:buSzPct val="75000"/>
              <a:defRPr sz="1800"/>
            </a:lvl4pPr>
            <a:lvl5pPr>
              <a:buClr>
                <a:schemeClr val="tx1"/>
              </a:buClr>
              <a:buSzPct val="75000"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47200" y="6278401"/>
            <a:ext cx="33552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Presentation Name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/>
          <a:p>
            <a:fld id="{9CAA33A2-411E-8443-83D0-3263C24E97A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Government of Ontario" title="Ontario">
            <a:extLst>
              <a:ext uri="{FF2B5EF4-FFF2-40B4-BE49-F238E27FC236}">
                <a16:creationId xmlns:a16="http://schemas.microsoft.com/office/drawing/2014/main" id="{74F839BD-D2F0-124C-8264-6B5B57E366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5594" y="6148087"/>
            <a:ext cx="2168876" cy="6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39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061" y="365127"/>
            <a:ext cx="11275647" cy="9269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07D30F-7153-6C40-9FCD-11F5850C0B4C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3060" y="1366837"/>
            <a:ext cx="8400000" cy="323852"/>
          </a:xfrm>
        </p:spPr>
        <p:txBody>
          <a:bodyPr anchor="ctr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Chart heading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47200" y="6278401"/>
            <a:ext cx="33552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Presentation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3060" y="6276603"/>
            <a:ext cx="686400" cy="365125"/>
          </a:xfrm>
        </p:spPr>
        <p:txBody>
          <a:bodyPr/>
          <a:lstStyle/>
          <a:p>
            <a:fld id="{9CAA33A2-411E-8443-83D0-3263C24E97A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Government of Ontario" title="Ontario">
            <a:extLst>
              <a:ext uri="{FF2B5EF4-FFF2-40B4-BE49-F238E27FC236}">
                <a16:creationId xmlns:a16="http://schemas.microsoft.com/office/drawing/2014/main" id="{C773A4C9-11CF-7441-9F20-E259B1E937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5594" y="6148087"/>
            <a:ext cx="2168876" cy="6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9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46526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Government of Ontario" title="Ontario">
            <a:extLst>
              <a:ext uri="{FF2B5EF4-FFF2-40B4-BE49-F238E27FC236}">
                <a16:creationId xmlns:a16="http://schemas.microsoft.com/office/drawing/2014/main" id="{9599BA5C-3DD2-4D25-BCF0-172F2A7663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5594" y="6148087"/>
            <a:ext cx="2168876" cy="6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5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Presentation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97535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Government of Ontario" title="Ontario">
            <a:extLst>
              <a:ext uri="{FF2B5EF4-FFF2-40B4-BE49-F238E27FC236}">
                <a16:creationId xmlns:a16="http://schemas.microsoft.com/office/drawing/2014/main" id="{8549D01C-76A3-48DE-B1F3-4A11ACDEB7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5594" y="6148087"/>
            <a:ext cx="2168876" cy="6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12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Government of Ontario" title="Ontario">
            <a:extLst>
              <a:ext uri="{FF2B5EF4-FFF2-40B4-BE49-F238E27FC236}">
                <a16:creationId xmlns:a16="http://schemas.microsoft.com/office/drawing/2014/main" id="{CF78BEFF-2522-4C27-9581-ED23EDCE5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5594" y="6148087"/>
            <a:ext cx="2168876" cy="6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4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/>
              <a:t>Presentation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FC5E98FF-8412-4821-8C1D-C838880DAF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15594" y="6148087"/>
            <a:ext cx="2168876" cy="65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97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en-US"/>
              <a:t>Presentation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CAA33A2-411E-8443-83D0-3263C24E9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13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683" r:id="rId13"/>
    <p:sldLayoutId id="2147483684" r:id="rId14"/>
    <p:sldLayoutId id="2147483685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62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4" r:id="rId28"/>
    <p:sldLayoutId id="2147483706" r:id="rId29"/>
    <p:sldLayoutId id="2147483665" r:id="rId30"/>
    <p:sldLayoutId id="2147483666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522FE7-5A29-4EF6-B1EF-2CA5574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192E09-EBC7-416C-B887-DFF915D7F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924498D-E084-44BE-A196-CFCE35564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BBC7667-C352-4842-9AFD-E5C16AD00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BF0792A-0F2B-4A2E-AB38-0A4F18A3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7DB18D-C2F1-4C8C-8808-9C01ECE68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D935FA-3336-4941-9214-E250A572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1" y="644327"/>
            <a:ext cx="9299965" cy="4811366"/>
            <a:chOff x="7639235" y="600024"/>
            <a:chExt cx="3898557" cy="68789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5D9E2ED-FF90-4200-A7EE-6D41D6526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6878929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A4BEB8D-68AD-4314-8A2B-F8DC85A530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59547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5250F5-8E41-9743-8CDB-5A69CA8DBD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1408" y="1864346"/>
            <a:ext cx="7405874" cy="2246400"/>
          </a:xfrm>
          <a:solidFill>
            <a:schemeClr val="bg2"/>
          </a:solidFill>
        </p:spPr>
        <p:txBody>
          <a:bodyPr vert="horz" lIns="91440" tIns="45720" rIns="91440" bIns="0" rtlCol="0" anchor="ctr">
            <a:normAutofit fontScale="90000"/>
          </a:bodyPr>
          <a:lstStyle/>
          <a:p>
            <a:pPr algn="ctr"/>
            <a:br>
              <a:rPr lang="en-US" sz="4200" dirty="0">
                <a:solidFill>
                  <a:schemeClr val="tx2"/>
                </a:solidFill>
              </a:rPr>
            </a:br>
            <a:r>
              <a:rPr lang="en-US" sz="4200" dirty="0" err="1">
                <a:solidFill>
                  <a:schemeClr val="tx2"/>
                </a:solidFill>
              </a:rPr>
              <a:t>fuentes</a:t>
            </a:r>
            <a:r>
              <a:rPr lang="en-US" sz="4200" dirty="0">
                <a:solidFill>
                  <a:schemeClr val="tx2"/>
                </a:solidFill>
              </a:rPr>
              <a:t> del Derecho </a:t>
            </a:r>
            <a:r>
              <a:rPr lang="en-US" sz="4200" dirty="0" err="1">
                <a:solidFill>
                  <a:schemeClr val="tx2"/>
                </a:solidFill>
              </a:rPr>
              <a:t>Administrativo</a:t>
            </a:r>
            <a:br>
              <a:rPr lang="en-US" sz="4200" dirty="0">
                <a:solidFill>
                  <a:schemeClr val="tx2"/>
                </a:solidFill>
              </a:rPr>
            </a:br>
            <a:r>
              <a:rPr lang="en-US" sz="4200" dirty="0">
                <a:solidFill>
                  <a:schemeClr val="tx2"/>
                </a:solidFill>
              </a:rPr>
              <a:t>Canada</a:t>
            </a:r>
            <a:br>
              <a:rPr lang="en-US" sz="4200" dirty="0">
                <a:solidFill>
                  <a:schemeClr val="tx2"/>
                </a:solidFill>
              </a:rPr>
            </a:br>
            <a:endParaRPr lang="en-US" sz="4200" dirty="0">
              <a:solidFill>
                <a:schemeClr val="tx2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258C7F-DE6F-DA41-8058-81C7072B2F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79" y="4427183"/>
            <a:ext cx="7379502" cy="522928"/>
          </a:xfrm>
        </p:spPr>
        <p:txBody>
          <a:bodyPr vert="horz" lIns="91440" tIns="91440" rIns="91440" bIns="91440" rtlCol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1800" cap="all" dirty="0">
                <a:solidFill>
                  <a:srgbClr val="000000"/>
                </a:solidFill>
              </a:rPr>
              <a:t>Law Class Academy 2021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7F797D1-251E-41FE-9FF8-AD487DEF2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1416139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A0CE28-0E59-4F4D-9855-8A8DCE9A8E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391407" y="4285341"/>
            <a:ext cx="740587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75CC23F7-9F20-4C4B-8608-BD4DE9728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17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F4700-5303-4EAB-82D7-7B8B4509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b="1" dirty="0"/>
              <a:t>FUENTES DE LAS OBLIGACIONES PROCEDIMENTALES EN CANADA</a:t>
            </a: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6F190-EC1E-4119-A096-BB6537D792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400" dirty="0"/>
              <a:t>Que </a:t>
            </a:r>
            <a:r>
              <a:rPr lang="en-CA" sz="2400" dirty="0" err="1"/>
              <a:t>entendemos</a:t>
            </a:r>
            <a:r>
              <a:rPr lang="en-CA" sz="2400" dirty="0"/>
              <a:t> por </a:t>
            </a:r>
            <a:r>
              <a:rPr lang="en-CA" sz="2400" dirty="0" err="1"/>
              <a:t>fuentes</a:t>
            </a:r>
            <a:r>
              <a:rPr lang="en-CA" sz="2400" dirty="0"/>
              <a:t> de las </a:t>
            </a:r>
            <a:r>
              <a:rPr lang="en-CA" sz="2400" dirty="0" err="1"/>
              <a:t>obligaciones</a:t>
            </a:r>
            <a:r>
              <a:rPr lang="en-CA" sz="2400" dirty="0"/>
              <a:t> </a:t>
            </a:r>
            <a:r>
              <a:rPr lang="en-CA" sz="2400" dirty="0" err="1"/>
              <a:t>procedimentales</a:t>
            </a:r>
            <a:r>
              <a:rPr lang="en-CA" sz="2400" dirty="0"/>
              <a:t> </a:t>
            </a:r>
            <a:r>
              <a:rPr lang="en-CA" sz="2400" dirty="0" err="1"/>
              <a:t>en</a:t>
            </a:r>
            <a:r>
              <a:rPr lang="en-CA" sz="2400" dirty="0"/>
              <a:t> el Derecho </a:t>
            </a:r>
            <a:r>
              <a:rPr lang="en-CA" sz="2400" dirty="0" err="1"/>
              <a:t>Administrativo</a:t>
            </a:r>
            <a:endParaRPr lang="en-CA" sz="2400" dirty="0"/>
          </a:p>
          <a:p>
            <a:endParaRPr lang="en-CA" sz="2400" dirty="0"/>
          </a:p>
          <a:p>
            <a:r>
              <a:rPr lang="en-CA" sz="2400" dirty="0" err="1"/>
              <a:t>Evolucion</a:t>
            </a:r>
            <a:r>
              <a:rPr lang="en-CA" sz="2400" dirty="0"/>
              <a:t> de las </a:t>
            </a:r>
            <a:r>
              <a:rPr lang="en-CA" sz="2400" dirty="0" err="1"/>
              <a:t>fuentes</a:t>
            </a:r>
            <a:r>
              <a:rPr lang="en-CA" sz="2400" dirty="0"/>
              <a:t> de las </a:t>
            </a:r>
            <a:r>
              <a:rPr lang="en-CA" sz="2400" dirty="0" err="1"/>
              <a:t>obligaciones</a:t>
            </a:r>
            <a:r>
              <a:rPr lang="en-CA" sz="2400" dirty="0"/>
              <a:t> </a:t>
            </a:r>
            <a:r>
              <a:rPr lang="en-CA" sz="2400" dirty="0" err="1"/>
              <a:t>procedimentales</a:t>
            </a:r>
            <a:endParaRPr lang="en-CA" sz="2400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03E81-888C-4D90-A02D-1B5677DB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51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7134-3EC3-46BE-9601-13060DC8F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959370"/>
            <a:ext cx="9603275" cy="894384"/>
          </a:xfrm>
        </p:spPr>
        <p:txBody>
          <a:bodyPr>
            <a:normAutofit fontScale="90000"/>
          </a:bodyPr>
          <a:lstStyle/>
          <a:p>
            <a:r>
              <a:rPr lang="en-CA" b="1" dirty="0"/>
              <a:t>Fuentes </a:t>
            </a:r>
            <a:r>
              <a:rPr lang="en-CA" b="1" dirty="0" err="1"/>
              <a:t>especificas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E2330-3144-461D-954B-6BD903B2E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82898"/>
          </a:xfrm>
        </p:spPr>
        <p:txBody>
          <a:bodyPr>
            <a:noAutofit/>
          </a:bodyPr>
          <a:lstStyle/>
          <a:p>
            <a:r>
              <a:rPr lang="en-CA" sz="2100" dirty="0"/>
              <a:t>El </a:t>
            </a:r>
            <a:r>
              <a:rPr lang="en-CA" sz="2100" dirty="0" err="1"/>
              <a:t>Estatuto</a:t>
            </a:r>
            <a:r>
              <a:rPr lang="en-CA" sz="2100" dirty="0"/>
              <a:t> </a:t>
            </a:r>
            <a:r>
              <a:rPr lang="en-CA" sz="2100" dirty="0" err="1"/>
              <a:t>Habilitante</a:t>
            </a:r>
            <a:r>
              <a:rPr lang="en-CA" sz="2100" dirty="0"/>
              <a:t> (Ley)</a:t>
            </a:r>
          </a:p>
          <a:p>
            <a:r>
              <a:rPr lang="en-CA" sz="2100" dirty="0"/>
              <a:t>Ley </a:t>
            </a:r>
            <a:r>
              <a:rPr lang="en-CA" sz="2100" dirty="0" err="1"/>
              <a:t>Subordinada</a:t>
            </a:r>
            <a:endParaRPr lang="en-CA" sz="2100" dirty="0"/>
          </a:p>
          <a:p>
            <a:r>
              <a:rPr lang="en-CA" sz="2100" dirty="0" err="1"/>
              <a:t>Politica</a:t>
            </a:r>
            <a:r>
              <a:rPr lang="en-CA" sz="2100" dirty="0"/>
              <a:t>, </a:t>
            </a:r>
            <a:r>
              <a:rPr lang="en-CA" sz="2100" dirty="0" err="1"/>
              <a:t>Protocolos</a:t>
            </a:r>
            <a:r>
              <a:rPr lang="en-CA" sz="2100" dirty="0"/>
              <a:t> y </a:t>
            </a:r>
            <a:r>
              <a:rPr lang="en-CA" sz="2100" dirty="0" err="1"/>
              <a:t>Guias</a:t>
            </a:r>
            <a:r>
              <a:rPr lang="en-CA" sz="2100" dirty="0"/>
              <a:t> de </a:t>
            </a:r>
            <a:r>
              <a:rPr lang="en-CA" sz="2100" dirty="0" err="1"/>
              <a:t>Actuacion</a:t>
            </a:r>
            <a:endParaRPr lang="en-CA" sz="2100" dirty="0"/>
          </a:p>
          <a:p>
            <a:r>
              <a:rPr lang="en-CA" sz="2100" dirty="0" err="1"/>
              <a:t>Estatutos</a:t>
            </a:r>
            <a:r>
              <a:rPr lang="en-CA" sz="2100" dirty="0"/>
              <a:t> </a:t>
            </a:r>
            <a:r>
              <a:rPr lang="en-CA" sz="2100" dirty="0" err="1"/>
              <a:t>Procesales</a:t>
            </a:r>
            <a:r>
              <a:rPr lang="en-CA" sz="2100" dirty="0"/>
              <a:t> </a:t>
            </a:r>
            <a:r>
              <a:rPr lang="en-CA" sz="2100" dirty="0" err="1"/>
              <a:t>Generales</a:t>
            </a:r>
            <a:endParaRPr lang="en-CA" sz="2100" dirty="0"/>
          </a:p>
          <a:p>
            <a:r>
              <a:rPr lang="en-CA" sz="2100" dirty="0" err="1"/>
              <a:t>Precedentes</a:t>
            </a:r>
            <a:r>
              <a:rPr lang="en-CA" sz="2100" dirty="0"/>
              <a:t> </a:t>
            </a:r>
            <a:r>
              <a:rPr lang="en-CA" sz="2100" dirty="0" err="1"/>
              <a:t>Jurisprudenciales</a:t>
            </a:r>
            <a:r>
              <a:rPr lang="en-CA" sz="2100" dirty="0"/>
              <a:t> y La Ley </a:t>
            </a:r>
            <a:r>
              <a:rPr lang="en-CA" sz="2100" dirty="0" err="1"/>
              <a:t>Comun</a:t>
            </a:r>
            <a:r>
              <a:rPr lang="en-CA" sz="2100" dirty="0"/>
              <a:t> ( Procedural </a:t>
            </a:r>
            <a:r>
              <a:rPr lang="en-CA" sz="2100" dirty="0" err="1"/>
              <a:t>Fainess</a:t>
            </a:r>
            <a:r>
              <a:rPr lang="en-CA" sz="2100" dirty="0"/>
              <a:t> PF) </a:t>
            </a:r>
          </a:p>
          <a:p>
            <a:r>
              <a:rPr lang="en-CA" sz="2100" dirty="0"/>
              <a:t>Carta de Derechos y </a:t>
            </a:r>
            <a:r>
              <a:rPr lang="en-CA" sz="2100" dirty="0" err="1"/>
              <a:t>Libertadesl</a:t>
            </a:r>
            <a:r>
              <a:rPr lang="en-CA" sz="2100" dirty="0"/>
              <a:t> Section 7 </a:t>
            </a:r>
            <a:r>
              <a:rPr lang="en-CA" sz="2100" dirty="0" err="1"/>
              <a:t>en</a:t>
            </a:r>
            <a:r>
              <a:rPr lang="en-CA" sz="2100" dirty="0"/>
              <a:t> Particular</a:t>
            </a:r>
          </a:p>
          <a:p>
            <a:r>
              <a:rPr lang="en-CA" sz="2100" dirty="0"/>
              <a:t>La </a:t>
            </a:r>
            <a:r>
              <a:rPr lang="en-CA" sz="2100" dirty="0" err="1"/>
              <a:t>Declaracion</a:t>
            </a:r>
            <a:r>
              <a:rPr lang="en-CA" sz="2100" dirty="0"/>
              <a:t> de Derechos de Canada es </a:t>
            </a:r>
            <a:r>
              <a:rPr lang="en-CA" sz="2100" dirty="0" err="1"/>
              <a:t>otra</a:t>
            </a:r>
            <a:r>
              <a:rPr lang="en-CA" sz="2100" dirty="0"/>
              <a:t> de las </a:t>
            </a:r>
            <a:r>
              <a:rPr lang="en-CA" sz="2100" dirty="0" err="1"/>
              <a:t>fuentes</a:t>
            </a:r>
            <a:r>
              <a:rPr lang="en-CA" sz="2100" dirty="0"/>
              <a:t> de </a:t>
            </a:r>
            <a:r>
              <a:rPr lang="en-CA" sz="2100" dirty="0" err="1"/>
              <a:t>obligaciones</a:t>
            </a:r>
            <a:r>
              <a:rPr lang="en-CA" sz="2100" dirty="0"/>
              <a:t> </a:t>
            </a:r>
            <a:r>
              <a:rPr lang="en-CA" sz="2100" dirty="0" err="1"/>
              <a:t>procesales</a:t>
            </a:r>
            <a:endParaRPr lang="en-CA" sz="2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A47CC-A18E-42FA-ABE1-950B6388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A33A2-411E-8443-83D0-3263C24E97A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5071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171D36FAA54B4392A1819FEAC70D63" ma:contentTypeVersion="4" ma:contentTypeDescription="Create a new document." ma:contentTypeScope="" ma:versionID="a9ba8e04d3b1ba687ebc068e95adc83e">
  <xsd:schema xmlns:xsd="http://www.w3.org/2001/XMLSchema" xmlns:xs="http://www.w3.org/2001/XMLSchema" xmlns:p="http://schemas.microsoft.com/office/2006/metadata/properties" xmlns:ns2="a0869738-a371-412c-8150-7bc967f69d0e" targetNamespace="http://schemas.microsoft.com/office/2006/metadata/properties" ma:root="true" ma:fieldsID="7a3e19bfa1719f2828d37b6fa9f3ecb0" ns2:_="">
    <xsd:import namespace="a0869738-a371-412c-8150-7bc967f69d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869738-a371-412c-8150-7bc967f69d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5A2B76-F8D3-49B4-9778-670D9C80087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0019AE-C3D6-49D5-8238-5A90D2396E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869738-a371-412c-8150-7bc967f69d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97D5DF-93E0-407C-814D-1ED076DE683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98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Gill Sans MT</vt:lpstr>
      <vt:lpstr>Gallery</vt:lpstr>
      <vt:lpstr> fuentes del Derecho Administrativo Canada </vt:lpstr>
      <vt:lpstr>FUENTES DE LAS OBLIGACIONES PROCEDIMENTALES EN CANADA  </vt:lpstr>
      <vt:lpstr>Fuentes especificas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Transportation User Services Branch Overview </dc:title>
  <dc:creator>Fisher, Ricardo (MTO)</dc:creator>
  <cp:lastModifiedBy>Fisher, Ricardo (MTO)</cp:lastModifiedBy>
  <cp:revision>1</cp:revision>
  <dcterms:created xsi:type="dcterms:W3CDTF">2021-02-01T22:05:50Z</dcterms:created>
  <dcterms:modified xsi:type="dcterms:W3CDTF">2021-02-01T22:30:12Z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34a106e-6316-442c-ad35-738afd673d2b_Enabled">
    <vt:lpwstr>True</vt:lpwstr>
  </property>
  <property fmtid="{D5CDD505-2E9C-101B-9397-08002B2CF9AE}" pid="3" name="MSIP_Label_034a106e-6316-442c-ad35-738afd673d2b_SiteId">
    <vt:lpwstr>cddc1229-ac2a-4b97-b78a-0e5cacb5865c</vt:lpwstr>
  </property>
  <property fmtid="{D5CDD505-2E9C-101B-9397-08002B2CF9AE}" pid="4" name="MSIP_Label_034a106e-6316-442c-ad35-738afd673d2b_Owner">
    <vt:lpwstr>Ricardo.Fisher@ontario.ca</vt:lpwstr>
  </property>
  <property fmtid="{D5CDD505-2E9C-101B-9397-08002B2CF9AE}" pid="5" name="MSIP_Label_034a106e-6316-442c-ad35-738afd673d2b_SetDate">
    <vt:lpwstr>2021-02-01T22:09:04.3627305Z</vt:lpwstr>
  </property>
  <property fmtid="{D5CDD505-2E9C-101B-9397-08002B2CF9AE}" pid="6" name="MSIP_Label_034a106e-6316-442c-ad35-738afd673d2b_Name">
    <vt:lpwstr>OPS - Unclassified Information</vt:lpwstr>
  </property>
  <property fmtid="{D5CDD505-2E9C-101B-9397-08002B2CF9AE}" pid="7" name="MSIP_Label_034a106e-6316-442c-ad35-738afd673d2b_Application">
    <vt:lpwstr>Microsoft Azure Information Protection</vt:lpwstr>
  </property>
  <property fmtid="{D5CDD505-2E9C-101B-9397-08002B2CF9AE}" pid="8" name="MSIP_Label_034a106e-6316-442c-ad35-738afd673d2b_ActionId">
    <vt:lpwstr>0950efc1-884e-4598-8319-25afede5269b</vt:lpwstr>
  </property>
  <property fmtid="{D5CDD505-2E9C-101B-9397-08002B2CF9AE}" pid="9" name="MSIP_Label_034a106e-6316-442c-ad35-738afd673d2b_Extended_MSFT_Method">
    <vt:lpwstr>Automatic</vt:lpwstr>
  </property>
  <property fmtid="{D5CDD505-2E9C-101B-9397-08002B2CF9AE}" pid="10" name="Sensitivity">
    <vt:lpwstr>OPS - Unclassified Information</vt:lpwstr>
  </property>
</Properties>
</file>